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2"/>
  </p:notesMasterIdLst>
  <p:sldIdLst>
    <p:sldId id="262" r:id="rId2"/>
    <p:sldId id="260" r:id="rId3"/>
    <p:sldId id="258" r:id="rId4"/>
    <p:sldId id="263" r:id="rId5"/>
    <p:sldId id="264" r:id="rId6"/>
    <p:sldId id="270" r:id="rId7"/>
    <p:sldId id="267" r:id="rId8"/>
    <p:sldId id="265" r:id="rId9"/>
    <p:sldId id="266" r:id="rId10"/>
    <p:sldId id="268" r:id="rId11"/>
    <p:sldId id="269" r:id="rId12"/>
    <p:sldId id="271" r:id="rId13"/>
    <p:sldId id="305" r:id="rId14"/>
    <p:sldId id="273" r:id="rId15"/>
    <p:sldId id="274" r:id="rId16"/>
    <p:sldId id="275" r:id="rId17"/>
    <p:sldId id="276" r:id="rId18"/>
    <p:sldId id="277" r:id="rId19"/>
    <p:sldId id="278" r:id="rId20"/>
    <p:sldId id="280" r:id="rId21"/>
    <p:sldId id="281" r:id="rId22"/>
    <p:sldId id="282" r:id="rId23"/>
    <p:sldId id="283" r:id="rId24"/>
    <p:sldId id="284" r:id="rId25"/>
    <p:sldId id="286" r:id="rId26"/>
    <p:sldId id="287" r:id="rId27"/>
    <p:sldId id="288" r:id="rId28"/>
    <p:sldId id="289" r:id="rId29"/>
    <p:sldId id="290" r:id="rId30"/>
    <p:sldId id="292" r:id="rId31"/>
    <p:sldId id="291" r:id="rId32"/>
    <p:sldId id="306" r:id="rId33"/>
    <p:sldId id="293" r:id="rId34"/>
    <p:sldId id="294" r:id="rId35"/>
    <p:sldId id="295" r:id="rId36"/>
    <p:sldId id="307" r:id="rId37"/>
    <p:sldId id="296" r:id="rId38"/>
    <p:sldId id="308" r:id="rId39"/>
    <p:sldId id="309" r:id="rId40"/>
    <p:sldId id="310" r:id="rId41"/>
    <p:sldId id="299" r:id="rId42"/>
    <p:sldId id="301" r:id="rId43"/>
    <p:sldId id="311" r:id="rId44"/>
    <p:sldId id="312" r:id="rId45"/>
    <p:sldId id="313" r:id="rId46"/>
    <p:sldId id="314" r:id="rId47"/>
    <p:sldId id="315" r:id="rId48"/>
    <p:sldId id="300" r:id="rId49"/>
    <p:sldId id="316" r:id="rId50"/>
    <p:sldId id="259" r:id="rId5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845" userDrawn="1">
          <p15:clr>
            <a:srgbClr val="A4A3A4"/>
          </p15:clr>
        </p15:guide>
        <p15:guide id="4" orient="horz" pos="1298" userDrawn="1">
          <p15:clr>
            <a:srgbClr val="A4A3A4"/>
          </p15:clr>
        </p15:guide>
        <p15:guide id="5" orient="horz" pos="1729" userDrawn="1">
          <p15:clr>
            <a:srgbClr val="A4A3A4"/>
          </p15:clr>
        </p15:guide>
        <p15:guide id="6" orient="horz" pos="3884" userDrawn="1">
          <p15:clr>
            <a:srgbClr val="A4A3A4"/>
          </p15:clr>
        </p15:guide>
        <p15:guide id="7" orient="horz" pos="3022" userDrawn="1">
          <p15:clr>
            <a:srgbClr val="A4A3A4"/>
          </p15:clr>
        </p15:guide>
        <p15:guide id="8" pos="393" userDrawn="1">
          <p15:clr>
            <a:srgbClr val="A4A3A4"/>
          </p15:clr>
        </p15:guide>
        <p15:guide id="9" orient="horz" pos="2160" userDrawn="1">
          <p15:clr>
            <a:srgbClr val="A4A3A4"/>
          </p15:clr>
        </p15:guide>
        <p15:guide id="10" orient="horz" pos="2591" userDrawn="1">
          <p15:clr>
            <a:srgbClr val="A4A3A4"/>
          </p15:clr>
        </p15:guide>
        <p15:guide id="11" orient="horz" pos="3453" userDrawn="1">
          <p15:clr>
            <a:srgbClr val="A4A3A4"/>
          </p15:clr>
        </p15:guide>
        <p15:guide id="12" pos="3454" userDrawn="1">
          <p15:clr>
            <a:srgbClr val="A4A3A4"/>
          </p15:clr>
        </p15:guide>
        <p15:guide id="13" pos="3092" userDrawn="1">
          <p15:clr>
            <a:srgbClr val="A4A3A4"/>
          </p15:clr>
        </p15:guide>
        <p15:guide id="14" pos="2706" userDrawn="1">
          <p15:clr>
            <a:srgbClr val="A4A3A4"/>
          </p15:clr>
        </p15:guide>
        <p15:guide id="15" pos="2320" userDrawn="1">
          <p15:clr>
            <a:srgbClr val="A4A3A4"/>
          </p15:clr>
        </p15:guide>
        <p15:guide id="16" pos="1935" userDrawn="1">
          <p15:clr>
            <a:srgbClr val="A4A3A4"/>
          </p15:clr>
        </p15:guide>
        <p15:guide id="17" pos="1549" userDrawn="1">
          <p15:clr>
            <a:srgbClr val="A4A3A4"/>
          </p15:clr>
        </p15:guide>
        <p15:guide id="18" pos="1141" userDrawn="1">
          <p15:clr>
            <a:srgbClr val="A4A3A4"/>
          </p15:clr>
        </p15:guide>
        <p15:guide id="19" pos="778" userDrawn="1">
          <p15:clr>
            <a:srgbClr val="A4A3A4"/>
          </p15:clr>
        </p15:guide>
        <p15:guide id="20" pos="4226" userDrawn="1">
          <p15:clr>
            <a:srgbClr val="A4A3A4"/>
          </p15:clr>
        </p15:guide>
        <p15:guide id="21" pos="4588" userDrawn="1">
          <p15:clr>
            <a:srgbClr val="A4A3A4"/>
          </p15:clr>
        </p15:guide>
        <p15:guide id="22" pos="4997" userDrawn="1">
          <p15:clr>
            <a:srgbClr val="A4A3A4"/>
          </p15:clr>
        </p15:guide>
        <p15:guide id="23" pos="5382" userDrawn="1">
          <p15:clr>
            <a:srgbClr val="A4A3A4"/>
          </p15:clr>
        </p15:guide>
        <p15:guide id="24" pos="5768" userDrawn="1">
          <p15:clr>
            <a:srgbClr val="A4A3A4"/>
          </p15:clr>
        </p15:guide>
        <p15:guide id="25" pos="6153" userDrawn="1">
          <p15:clr>
            <a:srgbClr val="A4A3A4"/>
          </p15:clr>
        </p15:guide>
        <p15:guide id="26" pos="6539" userDrawn="1">
          <p15:clr>
            <a:srgbClr val="A4A3A4"/>
          </p15:clr>
        </p15:guide>
        <p15:guide id="27" pos="6924" userDrawn="1">
          <p15:clr>
            <a:srgbClr val="A4A3A4"/>
          </p15:clr>
        </p15:guide>
        <p15:guide id="28" pos="731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2148"/>
    <a:srgbClr val="58595A"/>
    <a:srgbClr val="FEFA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82"/>
    <p:restoredTop sz="94694"/>
  </p:normalViewPr>
  <p:slideViewPr>
    <p:cSldViewPr snapToGrid="0">
      <p:cViewPr varScale="1">
        <p:scale>
          <a:sx n="108" d="100"/>
          <a:sy n="108" d="100"/>
        </p:scale>
        <p:origin x="612" y="102"/>
      </p:cViewPr>
      <p:guideLst>
        <p:guide orient="horz" pos="436"/>
        <p:guide pos="3840"/>
        <p:guide orient="horz" pos="845"/>
        <p:guide orient="horz" pos="1298"/>
        <p:guide orient="horz" pos="1729"/>
        <p:guide orient="horz" pos="3884"/>
        <p:guide orient="horz" pos="3022"/>
        <p:guide pos="393"/>
        <p:guide orient="horz" pos="2160"/>
        <p:guide orient="horz" pos="2591"/>
        <p:guide orient="horz" pos="3453"/>
        <p:guide pos="3454"/>
        <p:guide pos="3092"/>
        <p:guide pos="2706"/>
        <p:guide pos="2320"/>
        <p:guide pos="1935"/>
        <p:guide pos="1549"/>
        <p:guide pos="1141"/>
        <p:guide pos="778"/>
        <p:guide pos="4226"/>
        <p:guide pos="4588"/>
        <p:guide pos="4997"/>
        <p:guide pos="5382"/>
        <p:guide pos="5768"/>
        <p:guide pos="6153"/>
        <p:guide pos="6539"/>
        <p:guide pos="6924"/>
        <p:guide pos="731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5709FF-3C18-5048-8408-C0E9D6DC8711}" type="datetimeFigureOut">
              <a:rPr lang="es-MX" smtClean="0"/>
              <a:t>25/04/2025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7DBF38-6EAC-4441-96D1-E92B401E266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32698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7DBF38-6EAC-4441-96D1-E92B401E2661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2201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7DBF38-6EAC-4441-96D1-E92B401E2661}" type="slidenum">
              <a:rPr lang="es-MX" smtClean="0"/>
              <a:t>49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9014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D586BD-0639-EABB-437B-BFB605D727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E6C9973-89FB-B75C-F2A3-A97AFD6857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54DF2AE-DADA-F08F-E17B-D875B612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B5E68-F43A-4648-B13D-E1FE3C5E9685}" type="datetime1">
              <a:rPr lang="es-MX" smtClean="0"/>
              <a:t>25/04/2025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46D066-1EE4-BBE6-7251-A661E843C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637FBFE-EFAA-FD73-EE52-5EA37B95A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B2B11-174F-8841-9E90-9DDDD48477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82767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2B7D74-9016-09B2-E42D-CEC456CC1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BA3F600-DCA8-89A8-7D61-502513BB0F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AC8035-E70D-4047-AD00-20BAEA210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C4F6-540F-394F-998B-1C8275BCF142}" type="datetime1">
              <a:rPr lang="es-MX" smtClean="0"/>
              <a:t>25/04/2025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249678-49CE-9181-E479-02706DDB6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E087ED-2081-3DEC-8922-63AAC8559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B2B11-174F-8841-9E90-9DDDD48477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44573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E21B862-FBF0-B677-FEE5-29679EF9E9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2C14E36-922D-52A4-AB20-F99832CC3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86684B-5C75-02BD-7AC0-695950011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C103-149E-A140-B257-CC70E250CB54}" type="datetime1">
              <a:rPr lang="es-MX" smtClean="0"/>
              <a:t>25/04/2025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783FBB-207F-563D-C2C6-7774FA950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A4ACAD-75A2-F079-6BD4-1487942A7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B2B11-174F-8841-9E90-9DDDD48477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0365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8D436C-63BA-9843-70F1-170DC5122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F254C1-12FC-4B8A-5D45-AD6B05B5B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631F69F-44E7-5D48-BF3C-4777E452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9621-516E-AC4E-8FA0-3E3A436A5D87}" type="datetime1">
              <a:rPr lang="es-MX" smtClean="0"/>
              <a:t>25/04/2025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507E6F-68AA-70E7-E883-1FD1BA734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373A95-065C-5E87-6E04-A2EB463A4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B2B11-174F-8841-9E90-9DDDD48477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0366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98A9AA-B206-93A4-588D-7F370ACD5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462E255-B0B6-D439-1C6A-6E6179076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100B38-C912-E615-C6E8-E4A95DC17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1BFB8-D6F2-8945-BC75-1C33F2F0912A}" type="datetime1">
              <a:rPr lang="es-MX" smtClean="0"/>
              <a:t>25/04/2025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D7D6D5-331C-EE05-5948-35E8CE077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147332-83F3-AAAE-AB8F-A7C74B766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B2B11-174F-8841-9E90-9DDDD48477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7014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F357C-4D6D-B789-8C46-0075D80D1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707D37-73D3-A662-1583-A63C5F0D12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B62AA56-C3C2-3B1E-30D0-CBE0282F68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7781748-8190-0A94-28C9-91E4C9736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C026-30D5-5947-A4C5-5A75D7BC9ED3}" type="datetime1">
              <a:rPr lang="es-MX" smtClean="0"/>
              <a:t>25/04/2025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2D1EDD1-8DE4-4090-97D5-4F9FE33A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3B4A56-8F9A-8D96-A039-1222A2460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B2B11-174F-8841-9E90-9DDDD48477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30166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67EC9F-497F-2170-1BCA-D4D586A97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B12D71E-53CE-02C7-79AC-B0D78A00B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88607C7-439A-B4BA-67F2-50FBCCAFA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A237E1A-D565-07D4-24C8-916F821924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8E008A9-4AEC-9B03-DC73-65CA0A5C54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B6843DD-1AFC-0C6B-2B09-A6CF9C315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77BE7-49C5-A64D-8700-22CC0DE4A724}" type="datetime1">
              <a:rPr lang="es-MX" smtClean="0"/>
              <a:t>25/04/2025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79F5839-1B39-05A4-0F0B-E8E3170BF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AA9642B-BF6B-2EE8-1385-F1C6F228E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B2B11-174F-8841-9E90-9DDDD48477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8080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D26948-4F90-E00D-CE93-4FC94203E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B227833-2D8C-1850-E632-C21C2C15A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9CB93-2305-4146-8124-021E306E2557}" type="datetime1">
              <a:rPr lang="es-MX" smtClean="0"/>
              <a:t>25/04/2025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7069A51-FE57-436E-19A6-72CDB23A0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03D903F-6D8B-33DE-B1C6-680ED0144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B2B11-174F-8841-9E90-9DDDD48477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4304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7E36D27-50C8-3D02-0C50-7E694C0F0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204B4-D6F3-AE48-BBCC-3257E48BF83C}" type="datetime1">
              <a:rPr lang="es-MX" smtClean="0"/>
              <a:t>25/04/2025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F19010F-F18C-2DCF-5706-6CA2291E7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F1151E3-6D13-BDB3-1695-DF0BECE53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B2B11-174F-8841-9E90-9DDDD48477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5016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974DA0-B485-4542-BB5C-A84DE2F8F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6E4221-BDF5-1AE4-EFD0-2256E67A9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E6AA9AF-5A6D-3ED7-C0AA-00F819B2E4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AE25553-1C24-2B2D-5539-4913B1BBA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EC08-0989-1A44-A93F-1E63AD892C8B}" type="datetime1">
              <a:rPr lang="es-MX" smtClean="0"/>
              <a:t>25/04/2025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0D3D18C-F691-7E77-4AFB-5F532FD82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708E998-45BE-8B5A-07E6-C41825287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B2B11-174F-8841-9E90-9DDDD48477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267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77CADB-C0A5-8DB8-BF8F-7B2DEDA4E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4AF0DC5-57C9-14DF-7E4D-82D6BE9DF3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B1697E6-1F60-8F9D-5F17-B0D21CDB1C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FDB72-F020-4A4D-743E-C0F1BDA83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421C3-09E1-664D-AD07-014CF8592863}" type="datetime1">
              <a:rPr lang="es-MX" smtClean="0"/>
              <a:t>25/04/2025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46D3163-1EC2-537D-D1C1-158A0A4CF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2F67784-2CC1-8339-272A-B46EE9DAD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B2B11-174F-8841-9E90-9DDDD48477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87510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87DFCB1-369B-6326-AC54-FA3503A87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9C27302-818B-0F55-95D3-86503468C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FF3F9B-000A-536F-1D1D-565FDACB7E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601AEB-2C29-6E40-95C7-56DE6613F47F}" type="datetime1">
              <a:rPr lang="es-MX" smtClean="0"/>
              <a:t>25/04/2025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767EEB-EEB3-342B-ABE4-8D4E3C33E8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E9722D-A42D-A478-7455-A1C7CACA8A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FB2B11-174F-8841-9E90-9DDDD48477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7195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6D1101-FF9E-2EFA-3092-6B215C345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70767B1-ED0F-4E40-9A4B-8CB8DC22A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808" y="2028164"/>
            <a:ext cx="10516511" cy="473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53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C5BD0BA-7BE8-4BE2-9CD3-D85C9F8B3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89" y="188398"/>
            <a:ext cx="11571211" cy="666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003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C110BC-2370-4F20-A800-2EF5D0C71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527" y="523707"/>
            <a:ext cx="11461473" cy="633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96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A76EEA3-2DDA-46CC-9429-C8EC5AC7F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608" y="0"/>
            <a:ext cx="111373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13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6F89D3D-2331-4DC3-9D2B-08A3A4A7A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38" y="133529"/>
            <a:ext cx="11833362" cy="672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266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78EBD7E-B6EC-460A-9103-56F4FEB26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29" y="188398"/>
            <a:ext cx="11991871" cy="666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60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AE3AA54-F1ED-42F4-9F37-BED29EB9B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009" y="188398"/>
            <a:ext cx="11430991" cy="666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535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E06A99C-1330-4C7B-A8AB-6E12CB353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747" y="188398"/>
            <a:ext cx="11321253" cy="666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7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C5BBCE3-4094-45AC-825D-5020215D6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341" y="353004"/>
            <a:ext cx="11662659" cy="650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92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575138C-3AAD-48A0-9F72-0FF2E05D1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97" y="353004"/>
            <a:ext cx="11760203" cy="650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561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A34FD7F-9B0C-43AD-AE0D-6B536B203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341" y="353004"/>
            <a:ext cx="11662659" cy="650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53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EA7F055-86F2-4E4D-B179-559F1EB1C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2" y="353004"/>
            <a:ext cx="12156478" cy="650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990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4DDAEC7-338E-4513-A0D2-65394A077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341" y="353004"/>
            <a:ext cx="11662659" cy="650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135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972E74D-73A3-474F-B758-9ABFE093D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5" y="474935"/>
            <a:ext cx="12125995" cy="638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14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677B5E9-9E6A-4FA8-9784-BE84475BD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438" y="231074"/>
            <a:ext cx="11656562" cy="662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55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6075377-642E-447E-AF88-85C0515AC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187" y="255460"/>
            <a:ext cx="11040813" cy="66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9764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4A8EE43-09CC-4BFB-87B7-24ADB4CAF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148" y="255460"/>
            <a:ext cx="11674852" cy="66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816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04088C7-0405-4991-B642-E874693D7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843" y="255460"/>
            <a:ext cx="11315157" cy="66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914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4235CF-8DC7-457C-961A-45D2303FA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82" y="255460"/>
            <a:ext cx="11559018" cy="66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224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3DAC695-8509-4D1D-95CF-FBC0A865A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368" y="115240"/>
            <a:ext cx="11534632" cy="67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332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C44841-23A0-42AB-973E-D713FFDA6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341" y="371294"/>
            <a:ext cx="11662659" cy="648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657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4E9BD06-5B48-4911-B1F8-5D34A64DB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34" y="359101"/>
            <a:ext cx="11650466" cy="649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78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6EF77ED-0B0E-4DEB-B15A-B8D17C2B5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85" y="285942"/>
            <a:ext cx="11388315" cy="657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708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0F46ED2-F5AC-43F6-9D3D-577D1F805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93" y="261556"/>
            <a:ext cx="11577307" cy="65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450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00F5F92-B758-4D9C-AC17-FAD59A490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859" y="261556"/>
            <a:ext cx="11693141" cy="65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6389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91E27A-688C-40BF-A5C6-3A791118A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859" y="121336"/>
            <a:ext cx="11693141" cy="673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319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6F23746-0DB4-40F1-B8B0-DA7AB6B17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57" y="261556"/>
            <a:ext cx="11339543" cy="65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536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4E57285-7B5A-4F6F-8B44-9E87E6C5A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57" y="182301"/>
            <a:ext cx="11339543" cy="667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281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40D8EC34-AFEB-4406-B37C-8792EE8A1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940" y="493224"/>
            <a:ext cx="11309060" cy="636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940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A8A8013-D2DF-438F-9084-0AF556302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133" y="517610"/>
            <a:ext cx="11296867" cy="634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879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agen 72">
            <a:extLst>
              <a:ext uri="{FF2B5EF4-FFF2-40B4-BE49-F238E27FC236}">
                <a16:creationId xmlns:a16="http://schemas.microsoft.com/office/drawing/2014/main" id="{D2143288-FC11-487C-A23B-753BF0E56B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162"/>
          <a:stretch/>
        </p:blipFill>
        <p:spPr>
          <a:xfrm>
            <a:off x="1657839" y="696897"/>
            <a:ext cx="10534161" cy="616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6627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F82661A-ECB8-4425-B48D-078B1F155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430" y="285942"/>
            <a:ext cx="11467570" cy="657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964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137A95A-AC04-42C6-8018-734312E54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51" y="359101"/>
            <a:ext cx="11504149" cy="649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467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AFCF815-9F0F-4AD9-9741-6085FD1AD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955" y="53268"/>
            <a:ext cx="11687045" cy="680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923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DC93C7C6-3CA3-44A6-A9C9-EA9D2A8195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822"/>
          <a:stretch/>
        </p:blipFill>
        <p:spPr>
          <a:xfrm>
            <a:off x="1306122" y="852257"/>
            <a:ext cx="10885878" cy="600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4288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E18F2F62-47A2-4118-B7CB-7CCB1470D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05" y="340811"/>
            <a:ext cx="11248095" cy="651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062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A430CB48-3087-4102-8D0E-ABBB5B75E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72" y="261556"/>
            <a:ext cx="11717528" cy="65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040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n 30">
            <a:extLst>
              <a:ext uri="{FF2B5EF4-FFF2-40B4-BE49-F238E27FC236}">
                <a16:creationId xmlns:a16="http://schemas.microsoft.com/office/drawing/2014/main" id="{C51563A7-9413-41F0-B315-E2D38E25C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817" y="103047"/>
            <a:ext cx="9864183" cy="675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3405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AA1A3F0-861F-4FC3-824A-D79FE992D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871" y="103047"/>
            <a:ext cx="9608129" cy="675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315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6E1F67-3B04-4AF8-8C4F-904B4E840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987" y="103047"/>
            <a:ext cx="9285013" cy="675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1636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E988CB4-B120-4058-9517-7669639D9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31" y="145722"/>
            <a:ext cx="11644369" cy="671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739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247674A-48AF-4C0D-BEC4-C1684A264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604" y="145722"/>
            <a:ext cx="11772396" cy="671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201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FBB5B8D-D90A-48CE-86F3-AC6B17E0F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164" y="578576"/>
            <a:ext cx="10473836" cy="627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840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60651B7-D311-4FCA-A51C-673337A7C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164" y="584672"/>
            <a:ext cx="10473836" cy="627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63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577667A-66A6-4BEB-A8B2-2A23A49ED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31" y="407873"/>
            <a:ext cx="11644369" cy="645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4840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5BD2571-D3E7-C231-D9C7-51A428755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B2B11-174F-8841-9E90-9DDDD484770C}" type="slidenum">
              <a:rPr lang="es-MX" smtClean="0"/>
              <a:t>50</a:t>
            </a:fld>
            <a:endParaRPr lang="es-MX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B75D68C-B28D-2D57-1117-990BB5F01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886" y="2757314"/>
            <a:ext cx="5508625" cy="125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84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>
            <a:extLst>
              <a:ext uri="{FF2B5EF4-FFF2-40B4-BE49-F238E27FC236}">
                <a16:creationId xmlns:a16="http://schemas.microsoft.com/office/drawing/2014/main" id="{1584F380-D92E-412C-BF7F-7CEA7C389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569" y="249363"/>
            <a:ext cx="11711431" cy="660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BA17FDE-CD2D-471D-855A-17FDDBF92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180" y="188398"/>
            <a:ext cx="9272820" cy="666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866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68E2D61-7CB0-4280-AE08-EEE1765DC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975" y="188398"/>
            <a:ext cx="11370025" cy="666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64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A1FE3C8-023B-4581-92F7-C2EC67F21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492" y="188398"/>
            <a:ext cx="11400508" cy="666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82264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cion Gobierno de la Ciudad de Mexico 2024 2030">
  <a:themeElements>
    <a:clrScheme name="Gobierno de la Ciudad de Mexico">
      <a:dk1>
        <a:srgbClr val="585959"/>
      </a:dk1>
      <a:lt1>
        <a:srgbClr val="FFFAE9"/>
      </a:lt1>
      <a:dk2>
        <a:srgbClr val="9D2041"/>
      </a:dk2>
      <a:lt2>
        <a:srgbClr val="FFFAE9"/>
      </a:lt2>
      <a:accent1>
        <a:srgbClr val="027934"/>
      </a:accent1>
      <a:accent2>
        <a:srgbClr val="DE79AF"/>
      </a:accent2>
      <a:accent3>
        <a:srgbClr val="D72F89"/>
      </a:accent3>
      <a:accent4>
        <a:srgbClr val="FDC608"/>
      </a:accent4>
      <a:accent5>
        <a:srgbClr val="F08217"/>
      </a:accent5>
      <a:accent6>
        <a:srgbClr val="E5074C"/>
      </a:accent6>
      <a:hlink>
        <a:srgbClr val="73CAE6"/>
      </a:hlink>
      <a:folHlink>
        <a:srgbClr val="266CB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2" id="{A3E172B5-C132-444B-BE5A-94DCD8E95D47}" vid="{EAAF4360-C776-5B47-BDD1-3052FE74636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Presentacion Gobierno de la Ciudad de Mexico 2024 2030</Template>
  <TotalTime>2380</TotalTime>
  <Words>3</Words>
  <Application>Microsoft Office PowerPoint</Application>
  <PresentationFormat>Panorámica</PresentationFormat>
  <Paragraphs>3</Paragraphs>
  <Slides>50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50</vt:i4>
      </vt:variant>
    </vt:vector>
  </HeadingPairs>
  <TitlesOfParts>
    <vt:vector size="54" baseType="lpstr">
      <vt:lpstr>Aptos</vt:lpstr>
      <vt:lpstr>Aptos Display</vt:lpstr>
      <vt:lpstr>Arial</vt:lpstr>
      <vt:lpstr>Presentacion Gobierno de la Ciudad de Mexico 2024 2030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BARRERA</dc:creator>
  <cp:lastModifiedBy>Barrera</cp:lastModifiedBy>
  <cp:revision>75</cp:revision>
  <dcterms:created xsi:type="dcterms:W3CDTF">2025-02-24T17:45:23Z</dcterms:created>
  <dcterms:modified xsi:type="dcterms:W3CDTF">2025-04-25T16:04:38Z</dcterms:modified>
</cp:coreProperties>
</file>