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62" r:id="rId2"/>
    <p:sldId id="401" r:id="rId3"/>
    <p:sldId id="400" r:id="rId4"/>
    <p:sldId id="402" r:id="rId5"/>
    <p:sldId id="403" r:id="rId6"/>
    <p:sldId id="437" r:id="rId7"/>
    <p:sldId id="412" r:id="rId8"/>
    <p:sldId id="413" r:id="rId9"/>
    <p:sldId id="415" r:id="rId10"/>
    <p:sldId id="404" r:id="rId11"/>
    <p:sldId id="405" r:id="rId12"/>
    <p:sldId id="472" r:id="rId13"/>
    <p:sldId id="471" r:id="rId14"/>
    <p:sldId id="408" r:id="rId15"/>
    <p:sldId id="409" r:id="rId16"/>
    <p:sldId id="410" r:id="rId17"/>
    <p:sldId id="425" r:id="rId18"/>
    <p:sldId id="439" r:id="rId19"/>
    <p:sldId id="416" r:id="rId20"/>
    <p:sldId id="442" r:id="rId21"/>
    <p:sldId id="421" r:id="rId22"/>
    <p:sldId id="422" r:id="rId23"/>
    <p:sldId id="423" r:id="rId24"/>
    <p:sldId id="424" r:id="rId25"/>
    <p:sldId id="441" r:id="rId26"/>
    <p:sldId id="438" r:id="rId27"/>
    <p:sldId id="440" r:id="rId28"/>
    <p:sldId id="443" r:id="rId29"/>
    <p:sldId id="444" r:id="rId30"/>
    <p:sldId id="445" r:id="rId31"/>
    <p:sldId id="446" r:id="rId32"/>
    <p:sldId id="447" r:id="rId33"/>
    <p:sldId id="448" r:id="rId34"/>
    <p:sldId id="449" r:id="rId35"/>
    <p:sldId id="451" r:id="rId36"/>
    <p:sldId id="452" r:id="rId37"/>
    <p:sldId id="453" r:id="rId38"/>
    <p:sldId id="454" r:id="rId39"/>
    <p:sldId id="468" r:id="rId40"/>
    <p:sldId id="469" r:id="rId41"/>
    <p:sldId id="457" r:id="rId42"/>
    <p:sldId id="458" r:id="rId43"/>
    <p:sldId id="459" r:id="rId44"/>
    <p:sldId id="462" r:id="rId45"/>
    <p:sldId id="456" r:id="rId46"/>
    <p:sldId id="463" r:id="rId47"/>
    <p:sldId id="465" r:id="rId48"/>
    <p:sldId id="467" r:id="rId49"/>
    <p:sldId id="466" r:id="rId50"/>
    <p:sldId id="385" r:id="rId5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1298" userDrawn="1">
          <p15:clr>
            <a:srgbClr val="A4A3A4"/>
          </p15:clr>
        </p15:guide>
        <p15:guide id="5" orient="horz" pos="1729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orient="horz" pos="3022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orient="horz" pos="2591" userDrawn="1">
          <p15:clr>
            <a:srgbClr val="A4A3A4"/>
          </p15:clr>
        </p15:guide>
        <p15:guide id="11" orient="horz" pos="3453" userDrawn="1">
          <p15:clr>
            <a:srgbClr val="A4A3A4"/>
          </p15:clr>
        </p15:guide>
        <p15:guide id="12" pos="3454" userDrawn="1">
          <p15:clr>
            <a:srgbClr val="A4A3A4"/>
          </p15:clr>
        </p15:guide>
        <p15:guide id="13" pos="3092" userDrawn="1">
          <p15:clr>
            <a:srgbClr val="A4A3A4"/>
          </p15:clr>
        </p15:guide>
        <p15:guide id="14" pos="2706" userDrawn="1">
          <p15:clr>
            <a:srgbClr val="A4A3A4"/>
          </p15:clr>
        </p15:guide>
        <p15:guide id="15" pos="2320" userDrawn="1">
          <p15:clr>
            <a:srgbClr val="A4A3A4"/>
          </p15:clr>
        </p15:guide>
        <p15:guide id="16" pos="1935" userDrawn="1">
          <p15:clr>
            <a:srgbClr val="A4A3A4"/>
          </p15:clr>
        </p15:guide>
        <p15:guide id="17" pos="1549" userDrawn="1">
          <p15:clr>
            <a:srgbClr val="A4A3A4"/>
          </p15:clr>
        </p15:guide>
        <p15:guide id="18" pos="1141" userDrawn="1">
          <p15:clr>
            <a:srgbClr val="A4A3A4"/>
          </p15:clr>
        </p15:guide>
        <p15:guide id="19" pos="778" userDrawn="1">
          <p15:clr>
            <a:srgbClr val="A4A3A4"/>
          </p15:clr>
        </p15:guide>
        <p15:guide id="20" pos="4226" userDrawn="1">
          <p15:clr>
            <a:srgbClr val="A4A3A4"/>
          </p15:clr>
        </p15:guide>
        <p15:guide id="21" pos="4588" userDrawn="1">
          <p15:clr>
            <a:srgbClr val="A4A3A4"/>
          </p15:clr>
        </p15:guide>
        <p15:guide id="22" pos="4997" userDrawn="1">
          <p15:clr>
            <a:srgbClr val="A4A3A4"/>
          </p15:clr>
        </p15:guide>
        <p15:guide id="23" pos="5382" userDrawn="1">
          <p15:clr>
            <a:srgbClr val="A4A3A4"/>
          </p15:clr>
        </p15:guide>
        <p15:guide id="24" pos="5768" userDrawn="1">
          <p15:clr>
            <a:srgbClr val="A4A3A4"/>
          </p15:clr>
        </p15:guide>
        <p15:guide id="25" pos="6153" userDrawn="1">
          <p15:clr>
            <a:srgbClr val="A4A3A4"/>
          </p15:clr>
        </p15:guide>
        <p15:guide id="26" pos="6539" userDrawn="1">
          <p15:clr>
            <a:srgbClr val="A4A3A4"/>
          </p15:clr>
        </p15:guide>
        <p15:guide id="27" pos="6924" userDrawn="1">
          <p15:clr>
            <a:srgbClr val="A4A3A4"/>
          </p15:clr>
        </p15:guide>
        <p15:guide id="28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148"/>
    <a:srgbClr val="58595A"/>
    <a:srgbClr val="B28E48"/>
    <a:srgbClr val="FEF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2"/>
    <p:restoredTop sz="94694"/>
  </p:normalViewPr>
  <p:slideViewPr>
    <p:cSldViewPr snapToGrid="0">
      <p:cViewPr varScale="1">
        <p:scale>
          <a:sx n="108" d="100"/>
          <a:sy n="108" d="100"/>
        </p:scale>
        <p:origin x="78" y="102"/>
      </p:cViewPr>
      <p:guideLst>
        <p:guide orient="horz" pos="436"/>
        <p:guide pos="3840"/>
        <p:guide orient="horz" pos="845"/>
        <p:guide orient="horz" pos="1298"/>
        <p:guide orient="horz" pos="1729"/>
        <p:guide orient="horz" pos="3884"/>
        <p:guide orient="horz" pos="3022"/>
        <p:guide pos="393"/>
        <p:guide orient="horz" pos="2160"/>
        <p:guide orient="horz" pos="2591"/>
        <p:guide orient="horz" pos="3453"/>
        <p:guide pos="3454"/>
        <p:guide pos="3092"/>
        <p:guide pos="2706"/>
        <p:guide pos="2320"/>
        <p:guide pos="1935"/>
        <p:guide pos="1549"/>
        <p:guide pos="1141"/>
        <p:guide pos="778"/>
        <p:guide pos="4226"/>
        <p:guide pos="4588"/>
        <p:guide pos="4997"/>
        <p:guide pos="5382"/>
        <p:guide pos="5768"/>
        <p:guide pos="6153"/>
        <p:guide pos="6539"/>
        <p:guide pos="6924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709FF-3C18-5048-8408-C0E9D6DC8711}" type="datetimeFigureOut">
              <a:rPr lang="es-MX" smtClean="0"/>
              <a:t>29/05/2025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DBF38-6EAC-4441-96D1-E92B401E26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269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871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584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DBF38-6EAC-4441-96D1-E92B401E2661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75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D586BD-0639-EABB-437B-BFB605D7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6C9973-89FB-B75C-F2A3-A97AFD685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4DF2AE-DADA-F08F-E17B-D875B612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5E68-F43A-4648-B13D-E1FE3C5E9685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6D066-1EE4-BBE6-7251-A661E843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7FBFE-EFAA-FD73-EE52-5EA37B95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76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B7D74-9016-09B2-E42D-CEC456CC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3F600-DCA8-89A8-7D61-502513BB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C8035-E70D-4047-AD00-20BAEA21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C4F6-540F-394F-998B-1C8275BCF142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49678-49CE-9181-E479-02706DDB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087ED-2081-3DEC-8922-63AAC855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5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21B862-FBF0-B677-FEE5-29679EF9E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C14E36-922D-52A4-AB20-F99832CC3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86684B-5C75-02BD-7AC0-69595001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C103-149E-A140-B257-CC70E250CB54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83FBB-207F-563D-C2C6-7774FA95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A4ACAD-75A2-F079-6BD4-1487942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3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D436C-63BA-9843-70F1-170DC512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F254C1-12FC-4B8A-5D45-AD6B05B5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31F69F-44E7-5D48-BF3C-4777E452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9621-516E-AC4E-8FA0-3E3A436A5D87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07E6F-68AA-70E7-E883-1FD1BA73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73A95-065C-5E87-6E04-A2EB463A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36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8A9AA-B206-93A4-588D-7F370ACD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62E255-B0B6-D439-1C6A-6E617907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100B38-C912-E615-C6E8-E4A95DC1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BFB8-D6F2-8945-BC75-1C33F2F0912A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D7D6D5-331C-EE05-5948-35E8CE07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47332-83F3-AAAE-AB8F-A7C74B76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01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F357C-4D6D-B789-8C46-0075D80D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07D37-73D3-A662-1583-A63C5F0D1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2AA56-C3C2-3B1E-30D0-CBE0282F6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781748-8190-0A94-28C9-91E4C973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C026-30D5-5947-A4C5-5A75D7BC9ED3}" type="datetime1">
              <a:rPr lang="es-MX" smtClean="0"/>
              <a:t>29/05/2025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D1EDD1-8DE4-4090-97D5-4F9FE33A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3B4A56-8F9A-8D96-A039-1222A246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01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EC9F-497F-2170-1BCA-D4D586A9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2D71E-53CE-02C7-79AC-B0D78A00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8607C7-439A-B4BA-67F2-50FBCCAF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237E1A-D565-07D4-24C8-916F82192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08A9-4AEC-9B03-DC73-65CA0A5C5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6843DD-1AFC-0C6B-2B09-A6CF9C31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77BE7-49C5-A64D-8700-22CC0DE4A724}" type="datetime1">
              <a:rPr lang="es-MX" smtClean="0"/>
              <a:t>29/05/2025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9F5839-1B39-05A4-0F0B-E8E3170B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A9642B-BF6B-2EE8-1385-F1C6F228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08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26948-4F90-E00D-CE93-4FC94203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227833-2D8C-1850-E632-C21C2C15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CB93-2305-4146-8124-021E306E2557}" type="datetime1">
              <a:rPr lang="es-MX" smtClean="0"/>
              <a:t>29/05/2025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069A51-FE57-436E-19A6-72CDB23A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3D903F-6D8B-33DE-B1C6-680ED01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0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E36D27-50C8-3D02-0C50-7E694C0F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04B4-D6F3-AE48-BBCC-3257E48BF83C}" type="datetime1">
              <a:rPr lang="es-MX" smtClean="0"/>
              <a:t>29/05/2025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19010F-F18C-2DCF-5706-6CA2291E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1151E3-6D13-BDB3-1695-DF0BECE5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0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74DA0-B485-4542-BB5C-A84DE2F8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E4221-BDF5-1AE4-EFD0-2256E67A9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6AA9AF-5A6D-3ED7-C0AA-00F819B2E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E25553-1C24-2B2D-5539-4913B1BB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EC08-0989-1A44-A93F-1E63AD892C8B}" type="datetime1">
              <a:rPr lang="es-MX" smtClean="0"/>
              <a:t>29/05/2025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D3D18C-F691-7E77-4AFB-5F532FD82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08E998-45BE-8B5A-07E6-C4182528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6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77CADB-C0A5-8DB8-BF8F-7B2DEDA4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AF0DC5-57C9-14DF-7E4D-82D6BE9D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1697E6-1F60-8F9D-5F17-B0D21CDB1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FDB72-F020-4A4D-743E-C0F1BDA8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21C3-09E1-664D-AD07-014CF8592863}" type="datetime1">
              <a:rPr lang="es-MX" smtClean="0"/>
              <a:t>29/05/2025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6D3163-1EC2-537D-D1C1-158A0A4C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F67784-2CC1-8339-272A-B46EE9D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51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87DFCB1-369B-6326-AC54-FA3503A8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C27302-818B-0F55-95D3-86503468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F3F9B-000A-536F-1D1D-565FDACB7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01AEB-2C29-6E40-95C7-56DE6613F47F}" type="datetime1">
              <a:rPr lang="es-MX" smtClean="0"/>
              <a:t>29/05/2025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767EEB-EEB3-342B-ABE4-8D4E3C33E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9722D-A42D-A478-7455-A1C7CACA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B2B11-174F-8841-9E90-9DDDD484770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719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1101-FF9E-2EFA-3092-6B215C34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6568FD5-03EF-4D08-89CD-F095F4D5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50" y="853217"/>
            <a:ext cx="9833700" cy="51515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7A9BFA-BFD1-4E8E-A247-8D4CF596E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860" y="4981209"/>
            <a:ext cx="614530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A9BC1-D185-463A-80EB-40F3FE5F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076"/>
            <a:ext cx="7346272" cy="857250"/>
          </a:xfrm>
        </p:spPr>
        <p:txBody>
          <a:bodyPr>
            <a:normAutofit/>
          </a:bodyPr>
          <a:lstStyle/>
          <a:p>
            <a:pPr marL="85725"/>
            <a:r>
              <a:rPr lang="es-MX" sz="3200" b="1" cap="small" dirty="0">
                <a:ln/>
                <a:solidFill>
                  <a:srgbClr val="9D2148"/>
                </a:solidFill>
                <a:latin typeface="Roboto" panose="02000000000000000000" pitchFamily="2" charset="0"/>
                <a:ea typeface="Roboto" panose="02000000000000000000" pitchFamily="2" charset="0"/>
                <a:cs typeface="Palatino Linotype"/>
              </a:rPr>
              <a:t>Definición de Dato personal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927FFB-51B4-4E37-BF50-E1D9DFB59608}"/>
              </a:ext>
            </a:extLst>
          </p:cNvPr>
          <p:cNvSpPr txBox="1">
            <a:spLocks/>
          </p:cNvSpPr>
          <p:nvPr/>
        </p:nvSpPr>
        <p:spPr>
          <a:xfrm>
            <a:off x="542544" y="2319947"/>
            <a:ext cx="10182606" cy="278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es-MX" sz="2800" dirty="0">
                <a:latin typeface="Roboto" panose="02000000000000000000" pitchFamily="2" charset="0"/>
                <a:ea typeface="Roboto" panose="02000000000000000000" pitchFamily="2" charset="0"/>
              </a:rPr>
              <a:t>Cualquier información concerniente a una persona física o jurídica colectiva identificada o identificable establecida en cualquier formato o modalidad y que esté </a:t>
            </a:r>
            <a:r>
              <a:rPr lang="es-MX" sz="2800" b="1" dirty="0">
                <a:latin typeface="Roboto" panose="02000000000000000000" pitchFamily="2" charset="0"/>
                <a:ea typeface="Roboto" panose="02000000000000000000" pitchFamily="2" charset="0"/>
              </a:rPr>
              <a:t>almacenada en los </a:t>
            </a:r>
            <a:r>
              <a:rPr lang="es-MX" sz="2800" b="1" dirty="0">
                <a:solidFill>
                  <a:srgbClr val="9D214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sistemas y base de datos. </a:t>
            </a:r>
          </a:p>
          <a:p>
            <a:pPr marL="0" indent="0" algn="just"/>
            <a:endParaRPr lang="es-MX" sz="3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 algn="just"/>
            <a:endParaRPr lang="es-MX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8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6632D-E613-45BA-BA54-2B35398F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70" y="225931"/>
            <a:ext cx="8229600" cy="646176"/>
          </a:xfrm>
        </p:spPr>
        <p:txBody>
          <a:bodyPr>
            <a:normAutofit/>
          </a:bodyPr>
          <a:lstStyle/>
          <a:p>
            <a:pPr marL="361950" algn="ctr"/>
            <a:r>
              <a:rPr lang="es-MX" sz="3000" b="1" cap="small" dirty="0">
                <a:ln/>
                <a:solidFill>
                  <a:srgbClr val="9D2148"/>
                </a:solidFill>
                <a:latin typeface="Roboto" panose="02000000000000000000" pitchFamily="2" charset="0"/>
                <a:ea typeface="Roboto" panose="02000000000000000000" pitchFamily="2" charset="0"/>
                <a:cs typeface="Palatino Linotype"/>
              </a:rPr>
              <a:t>Tipos de datos personales</a:t>
            </a: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A56CB7AF-2F25-4D40-B522-89F74B83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84" y="1280160"/>
            <a:ext cx="1801965" cy="477292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Flecha derecha 7">
            <a:extLst>
              <a:ext uri="{FF2B5EF4-FFF2-40B4-BE49-F238E27FC236}">
                <a16:creationId xmlns:a16="http://schemas.microsoft.com/office/drawing/2014/main" id="{E3277417-B19B-4308-B267-D03974C84B19}"/>
              </a:ext>
            </a:extLst>
          </p:cNvPr>
          <p:cNvSpPr/>
          <p:nvPr/>
        </p:nvSpPr>
        <p:spPr>
          <a:xfrm>
            <a:off x="3352993" y="1351597"/>
            <a:ext cx="1294448" cy="194830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Flecha derecha 5">
            <a:extLst>
              <a:ext uri="{FF2B5EF4-FFF2-40B4-BE49-F238E27FC236}">
                <a16:creationId xmlns:a16="http://schemas.microsoft.com/office/drawing/2014/main" id="{54A17656-E28E-4CC0-B88C-87A54A1949DB}"/>
              </a:ext>
            </a:extLst>
          </p:cNvPr>
          <p:cNvSpPr/>
          <p:nvPr/>
        </p:nvSpPr>
        <p:spPr>
          <a:xfrm>
            <a:off x="3352993" y="1843633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7" name="Flecha derecha 8">
            <a:extLst>
              <a:ext uri="{FF2B5EF4-FFF2-40B4-BE49-F238E27FC236}">
                <a16:creationId xmlns:a16="http://schemas.microsoft.com/office/drawing/2014/main" id="{DF7D71C2-9B9C-4947-8CF8-6340A3CEA003}"/>
              </a:ext>
            </a:extLst>
          </p:cNvPr>
          <p:cNvSpPr/>
          <p:nvPr/>
        </p:nvSpPr>
        <p:spPr>
          <a:xfrm>
            <a:off x="3352993" y="2746321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Flecha derecha 6">
            <a:extLst>
              <a:ext uri="{FF2B5EF4-FFF2-40B4-BE49-F238E27FC236}">
                <a16:creationId xmlns:a16="http://schemas.microsoft.com/office/drawing/2014/main" id="{DAE4028C-FD5A-4123-88C4-69CF4C0E6429}"/>
              </a:ext>
            </a:extLst>
          </p:cNvPr>
          <p:cNvSpPr/>
          <p:nvPr/>
        </p:nvSpPr>
        <p:spPr>
          <a:xfrm>
            <a:off x="3352993" y="2330841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Flecha derecha 9">
            <a:extLst>
              <a:ext uri="{FF2B5EF4-FFF2-40B4-BE49-F238E27FC236}">
                <a16:creationId xmlns:a16="http://schemas.microsoft.com/office/drawing/2014/main" id="{246CDB5D-6604-4006-AFD4-11ACCDB15FD4}"/>
              </a:ext>
            </a:extLst>
          </p:cNvPr>
          <p:cNvSpPr/>
          <p:nvPr/>
        </p:nvSpPr>
        <p:spPr>
          <a:xfrm>
            <a:off x="3352993" y="3331708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1" name="Flecha derecha 11">
            <a:extLst>
              <a:ext uri="{FF2B5EF4-FFF2-40B4-BE49-F238E27FC236}">
                <a16:creationId xmlns:a16="http://schemas.microsoft.com/office/drawing/2014/main" id="{7D74D508-0992-4AC1-B895-00605CA78270}"/>
              </a:ext>
            </a:extLst>
          </p:cNvPr>
          <p:cNvSpPr/>
          <p:nvPr/>
        </p:nvSpPr>
        <p:spPr>
          <a:xfrm>
            <a:off x="3352993" y="4216493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2" name="Flecha derecha 10">
            <a:extLst>
              <a:ext uri="{FF2B5EF4-FFF2-40B4-BE49-F238E27FC236}">
                <a16:creationId xmlns:a16="http://schemas.microsoft.com/office/drawing/2014/main" id="{F74DE659-C489-4A14-9454-6BDBD52F46E0}"/>
              </a:ext>
            </a:extLst>
          </p:cNvPr>
          <p:cNvSpPr/>
          <p:nvPr/>
        </p:nvSpPr>
        <p:spPr>
          <a:xfrm>
            <a:off x="3352993" y="3715951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Flecha derecha 13">
            <a:extLst>
              <a:ext uri="{FF2B5EF4-FFF2-40B4-BE49-F238E27FC236}">
                <a16:creationId xmlns:a16="http://schemas.microsoft.com/office/drawing/2014/main" id="{375C5B6C-1CF5-49E6-A09D-14EC3D5EFA23}"/>
              </a:ext>
            </a:extLst>
          </p:cNvPr>
          <p:cNvSpPr/>
          <p:nvPr/>
        </p:nvSpPr>
        <p:spPr>
          <a:xfrm>
            <a:off x="3352993" y="5208434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Flecha derecha 12">
            <a:extLst>
              <a:ext uri="{FF2B5EF4-FFF2-40B4-BE49-F238E27FC236}">
                <a16:creationId xmlns:a16="http://schemas.microsoft.com/office/drawing/2014/main" id="{3ABBAADE-A293-442E-AC61-A4517D56ADA1}"/>
              </a:ext>
            </a:extLst>
          </p:cNvPr>
          <p:cNvSpPr/>
          <p:nvPr/>
        </p:nvSpPr>
        <p:spPr>
          <a:xfrm>
            <a:off x="3352993" y="4707892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94577BAF-D754-4F73-974F-EFAF2E4A6518}"/>
              </a:ext>
            </a:extLst>
          </p:cNvPr>
          <p:cNvSpPr/>
          <p:nvPr/>
        </p:nvSpPr>
        <p:spPr>
          <a:xfrm>
            <a:off x="3352993" y="5673228"/>
            <a:ext cx="1294448" cy="214313"/>
          </a:xfrm>
          <a:prstGeom prst="rightArrow">
            <a:avLst/>
          </a:prstGeom>
          <a:ln>
            <a:solidFill>
              <a:srgbClr val="8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MX" sz="1350" kern="0">
              <a:solidFill>
                <a:prstClr val="white"/>
              </a:solidFill>
              <a:latin typeface="Palatino Linotype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89B8EFB-0CFE-4DA4-97ED-69E779CD8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41178"/>
              </p:ext>
            </p:extLst>
          </p:nvPr>
        </p:nvGraphicFramePr>
        <p:xfrm>
          <a:off x="5014685" y="963917"/>
          <a:ext cx="3214915" cy="526059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214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163">
                <a:tc>
                  <a:txBody>
                    <a:bodyPr/>
                    <a:lstStyle/>
                    <a:p>
                      <a:r>
                        <a:rPr lang="es-MX" sz="1200" dirty="0"/>
                        <a:t>Nombre</a:t>
                      </a:r>
                    </a:p>
                    <a:p>
                      <a:r>
                        <a:rPr lang="es-MX" sz="1200" dirty="0"/>
                        <a:t>Domicilio, RFC, CURP, edad, género, estado civil, correo particular, teléfonos particulares, entre otros.</a:t>
                      </a:r>
                      <a:endParaRPr lang="es-MX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309">
                <a:tc>
                  <a:txBody>
                    <a:bodyPr/>
                    <a:lstStyle/>
                    <a:p>
                      <a:r>
                        <a:rPr lang="es-MX" sz="1200" b="1" dirty="0"/>
                        <a:t>Bienes muebles e inmuebles</a:t>
                      </a:r>
                    </a:p>
                    <a:p>
                      <a:r>
                        <a:rPr lang="es-MX" sz="1200" b="1" dirty="0"/>
                        <a:t>Ingresos y Egresos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Referencias laborales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601">
                <a:tc>
                  <a:txBody>
                    <a:bodyPr/>
                    <a:lstStyle/>
                    <a:p>
                      <a:r>
                        <a:rPr lang="es-MX" sz="1200" b="1" dirty="0"/>
                        <a:t>Historial académico</a:t>
                      </a:r>
                    </a:p>
                    <a:p>
                      <a:r>
                        <a:rPr lang="es-MX" sz="1200" b="1" dirty="0"/>
                        <a:t>Calificaciones</a:t>
                      </a:r>
                    </a:p>
                    <a:p>
                      <a:r>
                        <a:rPr lang="es-MX" sz="1200" b="1" dirty="0"/>
                        <a:t>Títulos y Grados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Estado de salud física y mental, presente o futura</a:t>
                      </a:r>
                    </a:p>
                    <a:p>
                      <a:r>
                        <a:rPr lang="es-MX" sz="1200" b="1" dirty="0"/>
                        <a:t>Historial o expediente clínico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Creencias religiosas </a:t>
                      </a:r>
                    </a:p>
                    <a:p>
                      <a:r>
                        <a:rPr lang="es-MX" sz="1200" b="1" dirty="0"/>
                        <a:t>Afiliación política y/o sindical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Preferencia sexual</a:t>
                      </a:r>
                    </a:p>
                    <a:p>
                      <a:r>
                        <a:rPr lang="es-MX" sz="1200" b="1" dirty="0"/>
                        <a:t>Hábitos sexuales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601">
                <a:tc>
                  <a:txBody>
                    <a:bodyPr/>
                    <a:lstStyle/>
                    <a:p>
                      <a:r>
                        <a:rPr lang="es-MX" sz="1200" b="1" dirty="0"/>
                        <a:t>Direcciones electrónicas</a:t>
                      </a:r>
                    </a:p>
                    <a:p>
                      <a:r>
                        <a:rPr lang="es-MX" sz="1200" b="1" dirty="0"/>
                        <a:t>Nombre de usuario y</a:t>
                      </a:r>
                    </a:p>
                    <a:p>
                      <a:r>
                        <a:rPr lang="es-MX" sz="1200" b="1" dirty="0"/>
                        <a:t>Contraseñas, fotografías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Huellas digitales</a:t>
                      </a:r>
                    </a:p>
                    <a:p>
                      <a:r>
                        <a:rPr lang="es-MX" sz="1200" b="1" dirty="0"/>
                        <a:t>Rasgos faciales, voz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163">
                <a:tc>
                  <a:txBody>
                    <a:bodyPr/>
                    <a:lstStyle/>
                    <a:p>
                      <a:r>
                        <a:rPr lang="es-MX" sz="1200" b="1" dirty="0"/>
                        <a:t>Étnico</a:t>
                      </a:r>
                    </a:p>
                    <a:p>
                      <a:r>
                        <a:rPr lang="es-MX" sz="1200" b="1" dirty="0"/>
                        <a:t>Racial</a:t>
                      </a:r>
                      <a:endParaRPr lang="es-MX" sz="12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DF44EE3-D0A4-4D96-AFB3-FC6D51F968FE}"/>
              </a:ext>
            </a:extLst>
          </p:cNvPr>
          <p:cNvSpPr txBox="1"/>
          <p:nvPr/>
        </p:nvSpPr>
        <p:spPr>
          <a:xfrm>
            <a:off x="8708994" y="1546427"/>
            <a:ext cx="2947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Como servidores públicos, hay datos públicos y datos confidenciales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2874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9FD7FC8C-2FFD-4483-8F3C-46F0A5D8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4" y="240515"/>
            <a:ext cx="11534632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75892F9-1653-4DEA-88EE-6F6DF1E7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83" y="152116"/>
            <a:ext cx="11181033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A4061D28-88B1-4DE7-841A-4BB9C04E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95" y="341108"/>
            <a:ext cx="8413209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5213BC4-AFBD-4174-B004-865AF8CDC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70" y="694707"/>
            <a:ext cx="9730059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6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48F5B6-78F9-4ED3-918F-C6D4B7901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38" y="1923157"/>
            <a:ext cx="9266723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34A7E0B-D12B-4BB4-81D3-E32A57432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15" y="554487"/>
            <a:ext cx="11467570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93750382-06E1-4EEA-B5B3-F4008327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3" y="750864"/>
            <a:ext cx="11424894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5540EB-9500-47A6-9993-0C4A3BC5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09" y="1139753"/>
            <a:ext cx="8638781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77B23E-0C4D-4B5F-A266-70F75F4E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61" y="1234250"/>
            <a:ext cx="8468078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54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A2298C-AE10-46E8-9F65-06B8B2AB7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61" y="392929"/>
            <a:ext cx="10400677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8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8A55A04-AA21-4FDE-9124-F2F9AE9F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8" y="1337891"/>
            <a:ext cx="9723963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82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61C5189-061D-452E-8A27-529F4946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04" y="1834758"/>
            <a:ext cx="96751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84EF2F2-1082-4847-98D3-1FFD83C3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886747"/>
            <a:ext cx="10516511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10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24EC11-9D51-4C2B-89AE-19AC71AC7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04" y="258805"/>
            <a:ext cx="9321592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88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85D4D1-259C-4F56-B091-BA32932B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59" y="615452"/>
            <a:ext cx="9339881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26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382F7C-9AD9-4078-9DE4-D20AB05C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8" y="289288"/>
            <a:ext cx="9687384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57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57CB0766-EC9D-426F-A3BB-44002526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21" y="216129"/>
            <a:ext cx="9559357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55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193B5F-26A6-448F-96AA-17DFD49C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217" y="347205"/>
            <a:ext cx="9193565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56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F99F71-4BC7-43AE-A016-3CA79180D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0" y="588018"/>
            <a:ext cx="10571380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5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93B2126-AEA7-432C-8023-C3179A2F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4" y="441701"/>
            <a:ext cx="10796952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47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54548E-746F-4700-9E61-C2886352F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59" y="545342"/>
            <a:ext cx="10918882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02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500276-2CE6-40E8-8080-B781C948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68" y="222226"/>
            <a:ext cx="10601863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CCD5608-D8D2-4A95-B390-5298DA01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21" y="655079"/>
            <a:ext cx="10961558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8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CEA619-4BEE-4362-9D4A-B1E530FB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447797"/>
            <a:ext cx="10248264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37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F273AA-C8F3-406C-BC84-55F906404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32" y="1923157"/>
            <a:ext cx="9419136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57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EC2820-E32E-41D8-9109-AB2766A1B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0" y="267950"/>
            <a:ext cx="1043116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9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342CCA76-D257-4F4D-9294-88DAC743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79" y="304529"/>
            <a:ext cx="10815241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70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5C81745F-51B2-4FC4-983B-553FE60B7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7" y="530101"/>
            <a:ext cx="10528705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0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7383DE4-CDA4-474C-A4A9-387B9011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624597"/>
            <a:ext cx="1143099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3EBEA07-6DA5-4498-8043-43C773C5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328915"/>
            <a:ext cx="11430991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011255-C3C9-448B-9C1D-2A7F25A3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27" y="630693"/>
            <a:ext cx="10455546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FE7DC78-F504-4310-AD42-ABAACC1D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56" y="48475"/>
            <a:ext cx="11437087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8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ECF7DA48-48E3-4B8B-89B7-46FF7745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68" y="731286"/>
            <a:ext cx="8669263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6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ED8D3975-6BE2-427F-A5FE-012CF118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270998"/>
            <a:ext cx="11430991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6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D941D8DF-F132-4176-9A2D-7080D7B0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75" y="313674"/>
            <a:ext cx="10626249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03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C4D443-C87E-41E6-B4CA-770C752F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8" y="542294"/>
            <a:ext cx="10388484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74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1F4058C7-E0A3-49F4-8AD6-82C6BF35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3" y="588018"/>
            <a:ext cx="11424894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19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22AC80D-0CBD-45D3-A0EC-400E2F5B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49" y="475232"/>
            <a:ext cx="11059102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35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87D14A-E77B-48A1-8A4A-4FDBBFE1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6" y="655079"/>
            <a:ext cx="10979848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DE2A6D9-234A-4681-A5B1-6FBC7F4EE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429508"/>
            <a:ext cx="10559187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3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247502-A9DB-41EA-9041-F247074E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" y="441701"/>
            <a:ext cx="12150381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4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5209541-78BF-485C-9973-A11A2F14B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54" y="740431"/>
            <a:ext cx="10199492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61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1101-FF9E-2EFA-3092-6B215C34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E03672-DDEE-420C-B7FF-E38C3B60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0" y="2834588"/>
            <a:ext cx="6956139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0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74B037-52B2-4B26-B144-DFF1AFFC7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0" y="560583"/>
            <a:ext cx="10327519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3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75DCC95-156E-4195-9635-2839EF608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16" y="1243394"/>
            <a:ext cx="10065368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6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452A7B76-D762-4289-A085-CC9BD6793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4" y="435604"/>
            <a:ext cx="9638611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4E3FB55-D49C-4842-9330-EB32B7EDB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71" y="670321"/>
            <a:ext cx="10083658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2228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 Gobierno de la Ciudad de Mexico 2024 2030">
  <a:themeElements>
    <a:clrScheme name="Gobierno de la Ciudad de Mexico">
      <a:dk1>
        <a:srgbClr val="585959"/>
      </a:dk1>
      <a:lt1>
        <a:srgbClr val="FFFAE9"/>
      </a:lt1>
      <a:dk2>
        <a:srgbClr val="9D2041"/>
      </a:dk2>
      <a:lt2>
        <a:srgbClr val="FFFAE9"/>
      </a:lt2>
      <a:accent1>
        <a:srgbClr val="027934"/>
      </a:accent1>
      <a:accent2>
        <a:srgbClr val="DE79AF"/>
      </a:accent2>
      <a:accent3>
        <a:srgbClr val="D72F89"/>
      </a:accent3>
      <a:accent4>
        <a:srgbClr val="FDC608"/>
      </a:accent4>
      <a:accent5>
        <a:srgbClr val="F08217"/>
      </a:accent5>
      <a:accent6>
        <a:srgbClr val="E5074C"/>
      </a:accent6>
      <a:hlink>
        <a:srgbClr val="73CAE6"/>
      </a:hlink>
      <a:folHlink>
        <a:srgbClr val="266CB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2" id="{A3E172B5-C132-444B-BE5A-94DCD8E95D47}" vid="{EAAF4360-C776-5B47-BDD1-3052FE74636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 Gobierno de la Ciudad de Mexico 2024 2030</Template>
  <TotalTime>1849</TotalTime>
  <Words>133</Words>
  <Application>Microsoft Office PowerPoint</Application>
  <PresentationFormat>Panorámica</PresentationFormat>
  <Paragraphs>28</Paragraphs>
  <Slides>50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7" baseType="lpstr">
      <vt:lpstr>Aptos</vt:lpstr>
      <vt:lpstr>Aptos Display</vt:lpstr>
      <vt:lpstr>Arial</vt:lpstr>
      <vt:lpstr>Century Gothic</vt:lpstr>
      <vt:lpstr>Palatino Linotype</vt:lpstr>
      <vt:lpstr>Roboto</vt:lpstr>
      <vt:lpstr>Presentacion Gobierno de la Ciudad de Mexico 2024 2030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Definición de Dato personal</vt:lpstr>
      <vt:lpstr>Tipos de datos personales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BARRERA</dc:creator>
  <cp:lastModifiedBy>Barrera</cp:lastModifiedBy>
  <cp:revision>172</cp:revision>
  <dcterms:created xsi:type="dcterms:W3CDTF">2025-02-07T15:23:55Z</dcterms:created>
  <dcterms:modified xsi:type="dcterms:W3CDTF">2025-05-29T23:04:13Z</dcterms:modified>
</cp:coreProperties>
</file>