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8"/>
  </p:notesMasterIdLst>
  <p:sldIdLst>
    <p:sldId id="262" r:id="rId2"/>
    <p:sldId id="384" r:id="rId3"/>
    <p:sldId id="386" r:id="rId4"/>
    <p:sldId id="271" r:id="rId5"/>
    <p:sldId id="272" r:id="rId6"/>
    <p:sldId id="273" r:id="rId7"/>
    <p:sldId id="274" r:id="rId8"/>
    <p:sldId id="276" r:id="rId9"/>
    <p:sldId id="277" r:id="rId10"/>
    <p:sldId id="278" r:id="rId11"/>
    <p:sldId id="279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98" r:id="rId20"/>
    <p:sldId id="399" r:id="rId21"/>
    <p:sldId id="467" r:id="rId22"/>
    <p:sldId id="402" r:id="rId23"/>
    <p:sldId id="403" r:id="rId24"/>
    <p:sldId id="404" r:id="rId25"/>
    <p:sldId id="406" r:id="rId26"/>
    <p:sldId id="407" r:id="rId27"/>
    <p:sldId id="408" r:id="rId28"/>
    <p:sldId id="409" r:id="rId29"/>
    <p:sldId id="411" r:id="rId30"/>
    <p:sldId id="413" r:id="rId31"/>
    <p:sldId id="414" r:id="rId32"/>
    <p:sldId id="415" r:id="rId33"/>
    <p:sldId id="416" r:id="rId34"/>
    <p:sldId id="417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62" r:id="rId45"/>
    <p:sldId id="464" r:id="rId46"/>
    <p:sldId id="429" r:id="rId47"/>
    <p:sldId id="433" r:id="rId48"/>
    <p:sldId id="434" r:id="rId49"/>
    <p:sldId id="442" r:id="rId50"/>
    <p:sldId id="443" r:id="rId51"/>
    <p:sldId id="444" r:id="rId52"/>
    <p:sldId id="445" r:id="rId53"/>
    <p:sldId id="446" r:id="rId54"/>
    <p:sldId id="447" r:id="rId55"/>
    <p:sldId id="448" r:id="rId56"/>
    <p:sldId id="450" r:id="rId57"/>
    <p:sldId id="451" r:id="rId58"/>
    <p:sldId id="452" r:id="rId59"/>
    <p:sldId id="453" r:id="rId60"/>
    <p:sldId id="454" r:id="rId61"/>
    <p:sldId id="455" r:id="rId62"/>
    <p:sldId id="468" r:id="rId63"/>
    <p:sldId id="469" r:id="rId64"/>
    <p:sldId id="456" r:id="rId65"/>
    <p:sldId id="457" r:id="rId66"/>
    <p:sldId id="259" r:id="rId67"/>
    <p:sldId id="470" r:id="rId68"/>
    <p:sldId id="471" r:id="rId69"/>
    <p:sldId id="472" r:id="rId70"/>
    <p:sldId id="473" r:id="rId71"/>
    <p:sldId id="478" r:id="rId72"/>
    <p:sldId id="474" r:id="rId73"/>
    <p:sldId id="475" r:id="rId74"/>
    <p:sldId id="476" r:id="rId75"/>
    <p:sldId id="477" r:id="rId76"/>
    <p:sldId id="479" r:id="rId7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45" userDrawn="1">
          <p15:clr>
            <a:srgbClr val="A4A3A4"/>
          </p15:clr>
        </p15:guide>
        <p15:guide id="4" orient="horz" pos="1298" userDrawn="1">
          <p15:clr>
            <a:srgbClr val="A4A3A4"/>
          </p15:clr>
        </p15:guide>
        <p15:guide id="5" orient="horz" pos="1729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7" orient="horz" pos="3022" userDrawn="1">
          <p15:clr>
            <a:srgbClr val="A4A3A4"/>
          </p15:clr>
        </p15:guide>
        <p15:guide id="8" pos="393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orient="horz" pos="2591" userDrawn="1">
          <p15:clr>
            <a:srgbClr val="A4A3A4"/>
          </p15:clr>
        </p15:guide>
        <p15:guide id="11" orient="horz" pos="3453" userDrawn="1">
          <p15:clr>
            <a:srgbClr val="A4A3A4"/>
          </p15:clr>
        </p15:guide>
        <p15:guide id="12" pos="3454" userDrawn="1">
          <p15:clr>
            <a:srgbClr val="A4A3A4"/>
          </p15:clr>
        </p15:guide>
        <p15:guide id="13" pos="3092" userDrawn="1">
          <p15:clr>
            <a:srgbClr val="A4A3A4"/>
          </p15:clr>
        </p15:guide>
        <p15:guide id="14" pos="2706" userDrawn="1">
          <p15:clr>
            <a:srgbClr val="A4A3A4"/>
          </p15:clr>
        </p15:guide>
        <p15:guide id="15" pos="2320" userDrawn="1">
          <p15:clr>
            <a:srgbClr val="A4A3A4"/>
          </p15:clr>
        </p15:guide>
        <p15:guide id="16" pos="1935" userDrawn="1">
          <p15:clr>
            <a:srgbClr val="A4A3A4"/>
          </p15:clr>
        </p15:guide>
        <p15:guide id="17" pos="1549" userDrawn="1">
          <p15:clr>
            <a:srgbClr val="A4A3A4"/>
          </p15:clr>
        </p15:guide>
        <p15:guide id="18" pos="1141" userDrawn="1">
          <p15:clr>
            <a:srgbClr val="A4A3A4"/>
          </p15:clr>
        </p15:guide>
        <p15:guide id="19" pos="778" userDrawn="1">
          <p15:clr>
            <a:srgbClr val="A4A3A4"/>
          </p15:clr>
        </p15:guide>
        <p15:guide id="20" pos="4226" userDrawn="1">
          <p15:clr>
            <a:srgbClr val="A4A3A4"/>
          </p15:clr>
        </p15:guide>
        <p15:guide id="21" pos="4588" userDrawn="1">
          <p15:clr>
            <a:srgbClr val="A4A3A4"/>
          </p15:clr>
        </p15:guide>
        <p15:guide id="22" pos="4997" userDrawn="1">
          <p15:clr>
            <a:srgbClr val="A4A3A4"/>
          </p15:clr>
        </p15:guide>
        <p15:guide id="23" pos="5382" userDrawn="1">
          <p15:clr>
            <a:srgbClr val="A4A3A4"/>
          </p15:clr>
        </p15:guide>
        <p15:guide id="24" pos="5768" userDrawn="1">
          <p15:clr>
            <a:srgbClr val="A4A3A4"/>
          </p15:clr>
        </p15:guide>
        <p15:guide id="25" pos="6153" userDrawn="1">
          <p15:clr>
            <a:srgbClr val="A4A3A4"/>
          </p15:clr>
        </p15:guide>
        <p15:guide id="26" pos="6539" userDrawn="1">
          <p15:clr>
            <a:srgbClr val="A4A3A4"/>
          </p15:clr>
        </p15:guide>
        <p15:guide id="27" pos="6924" userDrawn="1">
          <p15:clr>
            <a:srgbClr val="A4A3A4"/>
          </p15:clr>
        </p15:guide>
        <p15:guide id="28" pos="73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AE7"/>
    <a:srgbClr val="9D2148"/>
    <a:srgbClr val="585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2"/>
    <p:restoredTop sz="94694"/>
  </p:normalViewPr>
  <p:slideViewPr>
    <p:cSldViewPr snapToGrid="0">
      <p:cViewPr varScale="1">
        <p:scale>
          <a:sx n="108" d="100"/>
          <a:sy n="108" d="100"/>
        </p:scale>
        <p:origin x="612" y="102"/>
      </p:cViewPr>
      <p:guideLst>
        <p:guide orient="horz" pos="436"/>
        <p:guide pos="3840"/>
        <p:guide orient="horz" pos="845"/>
        <p:guide orient="horz" pos="1298"/>
        <p:guide orient="horz" pos="1729"/>
        <p:guide orient="horz" pos="3884"/>
        <p:guide orient="horz" pos="3022"/>
        <p:guide pos="393"/>
        <p:guide orient="horz" pos="2160"/>
        <p:guide orient="horz" pos="2591"/>
        <p:guide orient="horz" pos="3453"/>
        <p:guide pos="3454"/>
        <p:guide pos="3092"/>
        <p:guide pos="2706"/>
        <p:guide pos="2320"/>
        <p:guide pos="1935"/>
        <p:guide pos="1549"/>
        <p:guide pos="1141"/>
        <p:guide pos="778"/>
        <p:guide pos="4226"/>
        <p:guide pos="4588"/>
        <p:guide pos="4997"/>
        <p:guide pos="5382"/>
        <p:guide pos="5768"/>
        <p:guide pos="6153"/>
        <p:guide pos="6539"/>
        <p:guide pos="6924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709FF-3C18-5048-8408-C0E9D6DC8711}" type="datetimeFigureOut">
              <a:rPr lang="es-MX" smtClean="0"/>
              <a:t>28/03/2025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DBF38-6EAC-4441-96D1-E92B401E26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269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948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501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770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002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9179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1214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7112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407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D586BD-0639-EABB-437B-BFB605D7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6C9973-89FB-B75C-F2A3-A97AFD685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4DF2AE-DADA-F08F-E17B-D875B612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5E68-F43A-4648-B13D-E1FE3C5E9685}" type="datetime1">
              <a:rPr lang="es-MX" smtClean="0"/>
              <a:t>28/03/2025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46D066-1EE4-BBE6-7251-A661E843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37FBFE-EFAA-FD73-EE52-5EA37B95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276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B7D74-9016-09B2-E42D-CEC456CC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A3F600-DCA8-89A8-7D61-502513BB0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C8035-E70D-4047-AD00-20BAEA210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C4F6-540F-394F-998B-1C8275BCF142}" type="datetime1">
              <a:rPr lang="es-MX" smtClean="0"/>
              <a:t>28/03/2025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49678-49CE-9181-E479-02706DDB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087ED-2081-3DEC-8922-63AAC855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57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21B862-FBF0-B677-FEE5-29679EF9E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C14E36-922D-52A4-AB20-F99832CC3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86684B-5C75-02BD-7AC0-69595001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C103-149E-A140-B257-CC70E250CB54}" type="datetime1">
              <a:rPr lang="es-MX" smtClean="0"/>
              <a:t>28/03/2025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783FBB-207F-563D-C2C6-7774FA95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A4ACAD-75A2-F079-6BD4-1487942A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036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D436C-63BA-9843-70F1-170DC5122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F254C1-12FC-4B8A-5D45-AD6B05B5B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31F69F-44E7-5D48-BF3C-4777E452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9621-516E-AC4E-8FA0-3E3A436A5D87}" type="datetime1">
              <a:rPr lang="es-MX" smtClean="0"/>
              <a:t>28/03/2025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07E6F-68AA-70E7-E883-1FD1BA73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373A95-065C-5E87-6E04-A2EB463A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036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8A9AA-B206-93A4-588D-7F370ACD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62E255-B0B6-D439-1C6A-6E6179076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100B38-C912-E615-C6E8-E4A95DC17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BFB8-D6F2-8945-BC75-1C33F2F0912A}" type="datetime1">
              <a:rPr lang="es-MX" smtClean="0"/>
              <a:t>28/03/2025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D7D6D5-331C-EE05-5948-35E8CE077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147332-83F3-AAAE-AB8F-A7C74B76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701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F357C-4D6D-B789-8C46-0075D80D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707D37-73D3-A662-1583-A63C5F0D1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62AA56-C3C2-3B1E-30D0-CBE0282F6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781748-8190-0A94-28C9-91E4C973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C026-30D5-5947-A4C5-5A75D7BC9ED3}" type="datetime1">
              <a:rPr lang="es-MX" smtClean="0"/>
              <a:t>28/03/2025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D1EDD1-8DE4-4090-97D5-4F9FE33A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3B4A56-8F9A-8D96-A039-1222A246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016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7EC9F-497F-2170-1BCA-D4D586A9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12D71E-53CE-02C7-79AC-B0D78A00B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8607C7-439A-B4BA-67F2-50FBCCAF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237E1A-D565-07D4-24C8-916F82192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E008A9-4AEC-9B03-DC73-65CA0A5C5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6843DD-1AFC-0C6B-2B09-A6CF9C31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7BE7-49C5-A64D-8700-22CC0DE4A724}" type="datetime1">
              <a:rPr lang="es-MX" smtClean="0"/>
              <a:t>28/03/2025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9F5839-1B39-05A4-0F0B-E8E3170B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A9642B-BF6B-2EE8-1385-F1C6F228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08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26948-4F90-E00D-CE93-4FC94203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227833-2D8C-1850-E632-C21C2C15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CB93-2305-4146-8124-021E306E2557}" type="datetime1">
              <a:rPr lang="es-MX" smtClean="0"/>
              <a:t>28/03/2025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069A51-FE57-436E-19A6-72CDB23A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3D903F-6D8B-33DE-B1C6-680ED01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30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E36D27-50C8-3D02-0C50-7E694C0F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04B4-D6F3-AE48-BBCC-3257E48BF83C}" type="datetime1">
              <a:rPr lang="es-MX" smtClean="0"/>
              <a:t>28/03/2025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19010F-F18C-2DCF-5706-6CA2291E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1151E3-6D13-BDB3-1695-DF0BECE5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01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74DA0-B485-4542-BB5C-A84DE2F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6E4221-BDF5-1AE4-EFD0-2256E67A9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6AA9AF-5A6D-3ED7-C0AA-00F819B2E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E25553-1C24-2B2D-5539-4913B1BB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EC08-0989-1A44-A93F-1E63AD892C8B}" type="datetime1">
              <a:rPr lang="es-MX" smtClean="0"/>
              <a:t>28/03/2025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D3D18C-F691-7E77-4AFB-5F532FD8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08E998-45BE-8B5A-07E6-C4182528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26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77CADB-C0A5-8DB8-BF8F-7B2DEDA4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4AF0DC5-57C9-14DF-7E4D-82D6BE9D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1697E6-1F60-8F9D-5F17-B0D21CDB1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FDB72-F020-4A4D-743E-C0F1BDA8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21C3-09E1-664D-AD07-014CF8592863}" type="datetime1">
              <a:rPr lang="es-MX" smtClean="0"/>
              <a:t>28/03/2025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6D3163-1EC2-537D-D1C1-158A0A4C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F67784-2CC1-8339-272A-B46EE9DA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751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87DFCB1-369B-6326-AC54-FA3503A8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C27302-818B-0F55-95D3-86503468C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FF3F9B-000A-536F-1D1D-565FDACB7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601AEB-2C29-6E40-95C7-56DE6613F47F}" type="datetime1">
              <a:rPr lang="es-MX" smtClean="0"/>
              <a:t>28/03/2025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767EEB-EEB3-342B-ABE4-8D4E3C33E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E9722D-A42D-A478-7455-A1C7CACA8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719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D1101-FF9E-2EFA-3092-6B215C34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2142EF-5401-4377-8E2A-D569DB0B9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7" y="1776384"/>
            <a:ext cx="11638273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5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9A1DF072-EC14-4AA2-A559-40050ACDA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34" y="433153"/>
            <a:ext cx="10772566" cy="65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7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108FCE-BE3C-4AEF-B0FA-92777FE4E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98" y="511514"/>
            <a:ext cx="11235902" cy="63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3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62D367-1011-476B-B598-29DDFB5A2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241" y="1627179"/>
            <a:ext cx="10784759" cy="52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3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64E5FE-EA93-4A8C-B861-08631AFF9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091" y="395680"/>
            <a:ext cx="11046909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34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8BD2F8-4B55-48E2-B051-34A27B8E1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38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A8D335C-DDE6-41B6-A3E5-9CE5061D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782" y="2541658"/>
            <a:ext cx="9803218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4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E994FE8-4212-4B0A-A5D0-AE7588B8E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69" y="322522"/>
            <a:ext cx="10833531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07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23BFC1-5AB7-489C-9997-DC9235EC0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98" y="541997"/>
            <a:ext cx="11235902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14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F963AAF-EFC7-4FDB-968D-2C63E412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"/>
            <a:ext cx="12192000" cy="68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97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778B01A-B527-42A5-A34F-89354FDBB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84" y="621251"/>
            <a:ext cx="10333616" cy="62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5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09737DD-C24C-401C-B039-0752237B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427" y="395680"/>
            <a:ext cx="10583573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26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7439906-F4CD-4E21-8E39-083F25679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16" y="791954"/>
            <a:ext cx="11443184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55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42B814-131C-4E39-B0E1-73BF8222C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2" y="919981"/>
            <a:ext cx="11540728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00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985634F-E8F7-4A48-8692-47C0100F5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284" y="2364859"/>
            <a:ext cx="9455716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53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A105AF7-5768-4FC2-A07C-86349F989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28" y="42378"/>
            <a:ext cx="11674852" cy="6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16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B7D47E8-719C-48A2-9153-DCB7A0A12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29" y="29888"/>
            <a:ext cx="11290771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7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6AB9D5-3B8C-4471-8379-2D0E70889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36" y="103047"/>
            <a:ext cx="11302964" cy="67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81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022103-F5E5-4B7F-AF9E-A96D14E13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73" y="1572310"/>
            <a:ext cx="9961727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38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587E326-2067-4DD9-A8E5-8B5D27057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43" y="407873"/>
            <a:ext cx="11315157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42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3ECF3C-3631-4788-9A93-306968855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94" y="615155"/>
            <a:ext cx="1105300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54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92F9E1D-C279-4A2F-9F16-4CC1320E3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36" y="1529634"/>
            <a:ext cx="11302964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B8A70D-4927-45BA-874B-ADB02D2CA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27" y="212784"/>
            <a:ext cx="10656732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42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1CFC02D6-55CC-4F77-996F-F6B946B6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20" y="407873"/>
            <a:ext cx="11449280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8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0DBD5B-D94B-4355-BB9B-3020841D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5" y="407873"/>
            <a:ext cx="11528535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75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65D811-7CEB-4AAF-BD62-B249DA7E8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80" y="1779592"/>
            <a:ext cx="11028620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76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F61C978-C0EF-41D5-AA20-08E707C11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88" y="450549"/>
            <a:ext cx="11217612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35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D203161-26BC-45D1-B76E-AFDD46841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16" y="170108"/>
            <a:ext cx="11266384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7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7E9F2B-91C5-4EA0-81C9-27E3011B1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59" y="511514"/>
            <a:ext cx="10992041" cy="63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6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1B06DEF-253C-4A3D-9E44-16944327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16" y="377390"/>
            <a:ext cx="11443184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65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81F3C96-4D80-473E-AA4C-CF6CB8883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52" y="222226"/>
            <a:ext cx="11071296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32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A0544F3-8320-43CC-845D-5736461C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80" y="322522"/>
            <a:ext cx="11028620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88A069-DD0C-4BBD-950F-ACC65A39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76" y="340811"/>
            <a:ext cx="10845724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0FEEBCD-4E43-4938-862A-E9776DF1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5" y="639541"/>
            <a:ext cx="11406605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12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8858C8D-D6B2-4A50-A474-6C1DB9305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48" y="2657492"/>
            <a:ext cx="9919052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65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:a16="http://schemas.microsoft.com/office/drawing/2014/main" id="{EE0384D4-D948-48BE-88FC-0DBD0A26D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2" y="249363"/>
            <a:ext cx="11540728" cy="6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22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9DD6E46-CFC9-4EDE-9F35-9EFAE2651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93" y="389583"/>
            <a:ext cx="11577307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0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5275EA-0D2B-401B-9A33-3317F91E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93" y="450549"/>
            <a:ext cx="10699407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82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AB6E677-801D-401E-BBD9-EA1B63C1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324" y="6266890"/>
            <a:ext cx="2743200" cy="365125"/>
          </a:xfrm>
        </p:spPr>
        <p:txBody>
          <a:bodyPr/>
          <a:lstStyle/>
          <a:p>
            <a:fld id="{0FFB2B11-174F-8841-9E90-9DDDD484770C}" type="slidenum">
              <a:rPr lang="es-MX" smtClean="0"/>
              <a:t>44</a:t>
            </a:fld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A0EB1C-EB49-4957-9AE5-4899476484EF}"/>
              </a:ext>
            </a:extLst>
          </p:cNvPr>
          <p:cNvSpPr txBox="1"/>
          <p:nvPr/>
        </p:nvSpPr>
        <p:spPr>
          <a:xfrm>
            <a:off x="773140" y="877423"/>
            <a:ext cx="1103555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9D2148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LA UT: NOTORIA INCOMPETENCIA</a:t>
            </a:r>
          </a:p>
          <a:p>
            <a:endParaRPr lang="es-MX" sz="1600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es-MX" sz="1600" dirty="0">
                <a:solidFill>
                  <a:srgbClr val="58595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“Al respecto, me permito informarle que la Secretaría de Salud de la (SSCDMX) no es competente para brindar dicha información, ya que del análisis de su solicitud se desprende que hace alusión a “En relación al MONITOREO A LA CALIDAD DE LOS ESTABLECIMIENTOS DE ATENCIÓN MÉDICA DE LA CIUDAD DE MÉXICO…”(Sic), motivo por el cual, me permito comunicarle que el Sujeto Obligado que podría emitir un pronunciamiento a su requerimiento es el </a:t>
            </a:r>
            <a:r>
              <a:rPr lang="es-MX" sz="1600" b="1" dirty="0">
                <a:solidFill>
                  <a:srgbClr val="58595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Consejo de Salubridad General</a:t>
            </a:r>
            <a:r>
              <a:rPr lang="es-MX" sz="1600" dirty="0">
                <a:solidFill>
                  <a:srgbClr val="58595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a través del Modelo Único de Evaluación de la Calidad (MUEC), quien depende de la </a:t>
            </a:r>
            <a:r>
              <a:rPr lang="es-MX" sz="1600" b="1" dirty="0">
                <a:solidFill>
                  <a:srgbClr val="58595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Secretaría de Salud Federal </a:t>
            </a:r>
            <a:r>
              <a:rPr lang="es-MX" sz="1600" dirty="0">
                <a:solidFill>
                  <a:srgbClr val="58595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(SSA), Institución diferente a esta SSCDMX…”(Sic)</a:t>
            </a:r>
          </a:p>
          <a:p>
            <a:endParaRPr lang="es-MX" dirty="0">
              <a:solidFill>
                <a:srgbClr val="58595A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r>
              <a:rPr lang="es-MX" b="1" dirty="0">
                <a:solidFill>
                  <a:srgbClr val="58595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LA PERSONA SOLICITANTE PRESENTÓ EL RECURSO DE REVISIÓN EN LOS SIGUIENTES TÉRMINOS:</a:t>
            </a:r>
          </a:p>
          <a:p>
            <a:endParaRPr lang="es-MX" dirty="0">
              <a:solidFill>
                <a:srgbClr val="58595A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r>
              <a:rPr lang="es-MX" i="1" dirty="0">
                <a:solidFill>
                  <a:srgbClr val="58595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“…me permito informar que esta es una actividad que se está desarrollando en la Ciudad de México, recabando información de los Ciudadanos de las Unidades de primer nivel de atención y hospitales de esta demarcación, por lo que NO compete a Secretaria de Salud Federa, AGRADECERIA RETOMARAN MI SOLICITUD DE INFORMACIÓN.” (Sic)</a:t>
            </a:r>
          </a:p>
          <a:p>
            <a:endParaRPr lang="es-MX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D195914-8425-4A84-B88A-B88F6F926506}"/>
              </a:ext>
            </a:extLst>
          </p:cNvPr>
          <p:cNvSpPr/>
          <p:nvPr/>
        </p:nvSpPr>
        <p:spPr>
          <a:xfrm>
            <a:off x="11604625" y="6632015"/>
            <a:ext cx="587375" cy="225985"/>
          </a:xfrm>
          <a:prstGeom prst="rect">
            <a:avLst/>
          </a:prstGeom>
          <a:solidFill>
            <a:srgbClr val="9D21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593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0A08090-815C-4384-B9CA-6AF02A34F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90" y="365197"/>
            <a:ext cx="10870110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20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7BB519-5944-412D-9C06-0E34EE96C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43" y="359101"/>
            <a:ext cx="11138357" cy="64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38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A97FF1-F679-4191-BFF9-077FACCE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30" y="432259"/>
            <a:ext cx="11467570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1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474DEE-9A6B-46A2-B39A-8845865D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56" y="810244"/>
            <a:ext cx="10985944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5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2B2089-5326-4991-8206-36915DF7D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527" y="2377052"/>
            <a:ext cx="9882473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2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B1E3C51-00E5-4A4E-931D-AFCB839DF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914" y="2419727"/>
            <a:ext cx="9858086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249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737214-EA74-42EF-920E-D35458395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34" y="426163"/>
            <a:ext cx="9717866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31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AF121D-3D20-421C-BF5C-A1208E111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59" y="285942"/>
            <a:ext cx="10992041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747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A59B6F-C223-4990-ABEF-B8174F968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16" y="78660"/>
            <a:ext cx="10565284" cy="67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31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398089-E08B-4484-A386-A8D965AD9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81" y="365197"/>
            <a:ext cx="11205419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49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F77BB50-EC8F-4CA5-BB7E-9DA3CB7A5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33" y="322522"/>
            <a:ext cx="11296867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90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EFA5B9-DDB2-4210-A55B-59309D687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93" y="218881"/>
            <a:ext cx="10699407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63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C1FAFD-304E-4275-B1CF-18216CDC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855" y="78660"/>
            <a:ext cx="10809145" cy="67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168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348F5C-CBE3-4199-AD11-A4BD5C2F9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74" y="0"/>
            <a:ext cx="11242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169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40112E3-AC5F-402F-B3ED-6F3B84835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68" y="0"/>
            <a:ext cx="10719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198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5A954E-B994-41A4-B44F-40325FB60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751" y="2151480"/>
            <a:ext cx="10626249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41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B415FA-DE77-459A-973D-A8F197144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14" y="176205"/>
            <a:ext cx="10735986" cy="66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350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DD558E7-2443-46A3-A1A6-C40BCEDD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69" y="304232"/>
            <a:ext cx="10833531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54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49071F-6C0A-4655-AE13-92F8408E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66" y="218881"/>
            <a:ext cx="11004234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017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2871B72-E561-47A8-913C-ECC9B0D10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84" y="218881"/>
            <a:ext cx="11912616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5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8540C63-4D83-4249-B6C2-AD7B8BDA3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06"/>
          <a:stretch/>
        </p:blipFill>
        <p:spPr>
          <a:xfrm>
            <a:off x="3247231" y="1433744"/>
            <a:ext cx="8944769" cy="54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0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0E0E50-10E0-485C-926A-4A55B6C0F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84" y="285942"/>
            <a:ext cx="10333616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12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2DA3DE8-D028-4FED-954F-98720EC0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87" y="700506"/>
            <a:ext cx="11040813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027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EB917CF-1485-4225-A728-E9A7C3C06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55" y="371434"/>
            <a:ext cx="5706351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84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AD18F6F7-665B-4AB7-9BA4-384730346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69" y="487128"/>
            <a:ext cx="11711431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140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94D1B13-E31E-4676-A70A-AE2001D0B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99" y="529804"/>
            <a:ext cx="11412701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057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id="{3C4235EC-E72D-48E6-8B76-973FF491A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1" y="237170"/>
            <a:ext cx="11644369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59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0C7D7-6099-40BD-9F5F-2BD0D26D1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0" b="8609"/>
          <a:stretch/>
        </p:blipFill>
        <p:spPr>
          <a:xfrm>
            <a:off x="294776" y="590365"/>
            <a:ext cx="11897224" cy="62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941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5C6E52B-5AC8-485F-9751-C0A1495B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61" y="267653"/>
            <a:ext cx="11522439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539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5DD3857-3891-4A01-B53C-2E244B74E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790" y="474935"/>
            <a:ext cx="9992210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257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4B8DF8B-D880-48F0-A45B-97829A372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543" y="615155"/>
            <a:ext cx="10260457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82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613CC70-7C8A-40B8-B8CF-F0EB540A2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929" y="541997"/>
            <a:ext cx="10236071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223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F5F1FA5-A046-41F4-8667-67430517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11" y="548093"/>
            <a:ext cx="10205589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129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DBF10D5-96DC-4EB9-8D3E-E0A76A7D8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43" y="395680"/>
            <a:ext cx="10437257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45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0B4C1EA-3C69-43A6-ACF2-A56BA87C9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279" y="2834291"/>
            <a:ext cx="4529721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0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9877C9-7AFA-4729-A450-98CCF7AE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27" y="627348"/>
            <a:ext cx="11461473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2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35BC02-5A60-4873-B1BE-D9E10CF0B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52" y="572479"/>
            <a:ext cx="11680948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2436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n Gobierno de la Ciudad de Mexico 2024 2030">
  <a:themeElements>
    <a:clrScheme name="Gobierno de la Ciudad de Mexico">
      <a:dk1>
        <a:srgbClr val="585959"/>
      </a:dk1>
      <a:lt1>
        <a:srgbClr val="FFFAE9"/>
      </a:lt1>
      <a:dk2>
        <a:srgbClr val="9D2041"/>
      </a:dk2>
      <a:lt2>
        <a:srgbClr val="FFFAE9"/>
      </a:lt2>
      <a:accent1>
        <a:srgbClr val="027934"/>
      </a:accent1>
      <a:accent2>
        <a:srgbClr val="DE79AF"/>
      </a:accent2>
      <a:accent3>
        <a:srgbClr val="D72F89"/>
      </a:accent3>
      <a:accent4>
        <a:srgbClr val="FDC608"/>
      </a:accent4>
      <a:accent5>
        <a:srgbClr val="F08217"/>
      </a:accent5>
      <a:accent6>
        <a:srgbClr val="E5074C"/>
      </a:accent6>
      <a:hlink>
        <a:srgbClr val="73CAE6"/>
      </a:hlink>
      <a:folHlink>
        <a:srgbClr val="266CB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2" id="{A3E172B5-C132-444B-BE5A-94DCD8E95D47}" vid="{EAAF4360-C776-5B47-BDD1-3052FE74636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3390</TotalTime>
  <Words>205</Words>
  <Application>Microsoft Office PowerPoint</Application>
  <PresentationFormat>Panorámica</PresentationFormat>
  <Paragraphs>16</Paragraphs>
  <Slides>76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82" baseType="lpstr">
      <vt:lpstr>Aptos</vt:lpstr>
      <vt:lpstr>Aptos Display</vt:lpstr>
      <vt:lpstr>Arial</vt:lpstr>
      <vt:lpstr>Roboto</vt:lpstr>
      <vt:lpstr>Roboto Medium</vt:lpstr>
      <vt:lpstr>Presentacion Gobierno de la Ciudad de Mexico 2024 2030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BARRERA</dc:creator>
  <cp:lastModifiedBy>Barrera</cp:lastModifiedBy>
  <cp:revision>103</cp:revision>
  <dcterms:created xsi:type="dcterms:W3CDTF">2025-02-18T17:42:28Z</dcterms:created>
  <dcterms:modified xsi:type="dcterms:W3CDTF">2025-03-28T15:47:45Z</dcterms:modified>
</cp:coreProperties>
</file>