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8C8C"/>
    <a:srgbClr val="00AD42"/>
    <a:srgbClr val="0F4C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056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575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9461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466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20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7371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146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23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915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514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980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3192F-B192-4C8E-A325-B9A277CE91D8}" type="datetimeFigureOut">
              <a:rPr lang="es-MX" smtClean="0"/>
              <a:t>24/12/2019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F5D6C-F721-4497-B918-4240F33F2AB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4719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4C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áfico 4">
            <a:extLst>
              <a:ext uri="{FF2B5EF4-FFF2-40B4-BE49-F238E27FC236}">
                <a16:creationId xmlns:a16="http://schemas.microsoft.com/office/drawing/2014/main" id="{7F26E5FA-8BA3-42D3-9A1B-B08CC7A73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07664" y="6082393"/>
            <a:ext cx="4960822" cy="610960"/>
          </a:xfrm>
          <a:prstGeom prst="rect">
            <a:avLst/>
          </a:prstGeom>
        </p:spPr>
      </p:pic>
      <p:pic>
        <p:nvPicPr>
          <p:cNvPr id="7" name="Gráfico 6">
            <a:extLst>
              <a:ext uri="{FF2B5EF4-FFF2-40B4-BE49-F238E27FC236}">
                <a16:creationId xmlns:a16="http://schemas.microsoft.com/office/drawing/2014/main" id="{A0626EAC-72AB-4464-AAF9-CF513C17160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790" y="149685"/>
            <a:ext cx="373354" cy="438151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0708C0D1-C9D4-494D-8ACA-59E57779B6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2121" y="24497"/>
            <a:ext cx="373354" cy="438151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0EFB9562-7D2D-4CBD-89EA-B8C5F1B3FA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18399" y="685806"/>
            <a:ext cx="373354" cy="438151"/>
          </a:xfrm>
          <a:prstGeom prst="rect">
            <a:avLst/>
          </a:pr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616EB00C-D393-4FE2-9682-B40AF0E9A2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5730" y="560618"/>
            <a:ext cx="373354" cy="438151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51EB4EC4-D9E7-4C6B-AE39-4E169DDBA8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2324" y="1224653"/>
            <a:ext cx="373354" cy="438151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22140032-0720-42F1-92C5-F34DA20FBD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19655" y="1099465"/>
            <a:ext cx="373354" cy="43815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C2507A07-44CD-4263-984A-8AE6C8EB15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933" y="1760774"/>
            <a:ext cx="373354" cy="438151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B403F7E2-FFD0-49AE-816C-8426BC5786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3264" y="1635586"/>
            <a:ext cx="373354" cy="438151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CBDF6614-3AC6-4A77-BBEF-917840652F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6931" y="2280577"/>
            <a:ext cx="373354" cy="438151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27482DC-CBC2-4FFB-AABB-454EDD94CE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34262" y="2155389"/>
            <a:ext cx="373354" cy="438151"/>
          </a:xfrm>
          <a:prstGeom prst="rect">
            <a:avLst/>
          </a:prstGeom>
        </p:spPr>
      </p:pic>
      <p:pic>
        <p:nvPicPr>
          <p:cNvPr id="17" name="Gráfico 16">
            <a:extLst>
              <a:ext uri="{FF2B5EF4-FFF2-40B4-BE49-F238E27FC236}">
                <a16:creationId xmlns:a16="http://schemas.microsoft.com/office/drawing/2014/main" id="{FCF490A5-DEAB-42D5-A3F8-6FD9C77D8A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0540" y="2816698"/>
            <a:ext cx="373354" cy="438151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4F212B2A-ECBF-4EAA-8CCB-EE1FD9E97D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7871" y="2691510"/>
            <a:ext cx="373354" cy="43815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981D257C-CAB8-4E22-911E-5A50C88B0F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4465" y="3355545"/>
            <a:ext cx="373354" cy="438151"/>
          </a:xfrm>
          <a:prstGeom prst="rect">
            <a:avLst/>
          </a:prstGeom>
        </p:spPr>
      </p:pic>
      <p:pic>
        <p:nvPicPr>
          <p:cNvPr id="20" name="Gráfico 19">
            <a:extLst>
              <a:ext uri="{FF2B5EF4-FFF2-40B4-BE49-F238E27FC236}">
                <a16:creationId xmlns:a16="http://schemas.microsoft.com/office/drawing/2014/main" id="{21B4E8DC-9F47-4C0B-A033-F1F60CA0D6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1796" y="3230357"/>
            <a:ext cx="373354" cy="438151"/>
          </a:xfrm>
          <a:prstGeom prst="rect">
            <a:avLst/>
          </a:prstGeom>
        </p:spPr>
      </p:pic>
      <p:pic>
        <p:nvPicPr>
          <p:cNvPr id="21" name="Gráfico 20">
            <a:extLst>
              <a:ext uri="{FF2B5EF4-FFF2-40B4-BE49-F238E27FC236}">
                <a16:creationId xmlns:a16="http://schemas.microsoft.com/office/drawing/2014/main" id="{3F149A27-055B-4AD2-8165-44B63ABA12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8074" y="3891666"/>
            <a:ext cx="373354" cy="438151"/>
          </a:xfrm>
          <a:prstGeom prst="rect">
            <a:avLst/>
          </a:prstGeom>
        </p:spPr>
      </p:pic>
      <p:pic>
        <p:nvPicPr>
          <p:cNvPr id="22" name="Gráfico 21">
            <a:extLst>
              <a:ext uri="{FF2B5EF4-FFF2-40B4-BE49-F238E27FC236}">
                <a16:creationId xmlns:a16="http://schemas.microsoft.com/office/drawing/2014/main" id="{71648838-D46D-4F7C-BAFC-8ED57F5A47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5405" y="3766478"/>
            <a:ext cx="373354" cy="438151"/>
          </a:xfrm>
          <a:prstGeom prst="rect">
            <a:avLst/>
          </a:prstGeom>
        </p:spPr>
      </p:pic>
      <p:pic>
        <p:nvPicPr>
          <p:cNvPr id="23" name="Gráfico 22">
            <a:extLst>
              <a:ext uri="{FF2B5EF4-FFF2-40B4-BE49-F238E27FC236}">
                <a16:creationId xmlns:a16="http://schemas.microsoft.com/office/drawing/2014/main" id="{5B27A2FA-96B4-47B3-B419-5B14F54A28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7380" y="4400562"/>
            <a:ext cx="373354" cy="438151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FE0D51C4-1201-4835-B874-1442FD86791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4711" y="4275374"/>
            <a:ext cx="373354" cy="43815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DE0FF5B7-0CFF-4B80-A566-6600056DE1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0989" y="4936683"/>
            <a:ext cx="373354" cy="438151"/>
          </a:xfrm>
          <a:prstGeom prst="rect">
            <a:avLst/>
          </a:prstGeom>
        </p:spPr>
      </p:pic>
      <p:pic>
        <p:nvPicPr>
          <p:cNvPr id="26" name="Gráfico 25">
            <a:extLst>
              <a:ext uri="{FF2B5EF4-FFF2-40B4-BE49-F238E27FC236}">
                <a16:creationId xmlns:a16="http://schemas.microsoft.com/office/drawing/2014/main" id="{DF304D44-3FF9-48E8-AF45-ED331F21DE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8320" y="4811495"/>
            <a:ext cx="373354" cy="438151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CCEF6931-A996-404A-B292-44A935E87B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84914" y="5475530"/>
            <a:ext cx="373354" cy="438151"/>
          </a:xfrm>
          <a:prstGeom prst="rect">
            <a:avLst/>
          </a:prstGeom>
        </p:spPr>
      </p:pic>
      <p:pic>
        <p:nvPicPr>
          <p:cNvPr id="28" name="Gráfico 27">
            <a:extLst>
              <a:ext uri="{FF2B5EF4-FFF2-40B4-BE49-F238E27FC236}">
                <a16:creationId xmlns:a16="http://schemas.microsoft.com/office/drawing/2014/main" id="{DD2E3F31-4E59-45E7-864E-1ABD3ED819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2245" y="5350342"/>
            <a:ext cx="373354" cy="438151"/>
          </a:xfrm>
          <a:prstGeom prst="rect">
            <a:avLst/>
          </a:prstGeom>
        </p:spPr>
      </p:pic>
      <p:pic>
        <p:nvPicPr>
          <p:cNvPr id="29" name="Gráfico 28">
            <a:extLst>
              <a:ext uri="{FF2B5EF4-FFF2-40B4-BE49-F238E27FC236}">
                <a16:creationId xmlns:a16="http://schemas.microsoft.com/office/drawing/2014/main" id="{F954B451-A7AD-447E-B9BB-F8854DEB94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359" y="6011651"/>
            <a:ext cx="373354" cy="438151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F7374928-8B1B-4154-BA57-04DAA55C92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5854" y="5886463"/>
            <a:ext cx="373354" cy="438151"/>
          </a:xfrm>
          <a:prstGeom prst="rect">
            <a:avLst/>
          </a:prstGeom>
        </p:spPr>
      </p:pic>
      <p:pic>
        <p:nvPicPr>
          <p:cNvPr id="32" name="Gráfico 31">
            <a:extLst>
              <a:ext uri="{FF2B5EF4-FFF2-40B4-BE49-F238E27FC236}">
                <a16:creationId xmlns:a16="http://schemas.microsoft.com/office/drawing/2014/main" id="{98DB4792-09EA-4FE3-B98F-0C137400AC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96852" y="6406266"/>
            <a:ext cx="373354" cy="438151"/>
          </a:xfrm>
          <a:prstGeom prst="rect">
            <a:avLst/>
          </a:prstGeom>
        </p:spPr>
      </p:pic>
      <p:pic>
        <p:nvPicPr>
          <p:cNvPr id="39" name="Gráfico 38">
            <a:extLst>
              <a:ext uri="{FF2B5EF4-FFF2-40B4-BE49-F238E27FC236}">
                <a16:creationId xmlns:a16="http://schemas.microsoft.com/office/drawing/2014/main" id="{4B757171-F041-48D2-9667-DE7FB4CD80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b="24229"/>
          <a:stretch/>
        </p:blipFill>
        <p:spPr>
          <a:xfrm>
            <a:off x="285914" y="6526009"/>
            <a:ext cx="373354" cy="331992"/>
          </a:xfrm>
          <a:prstGeom prst="rect">
            <a:avLst/>
          </a:prstGeom>
        </p:spPr>
      </p:pic>
      <p:sp>
        <p:nvSpPr>
          <p:cNvPr id="40" name="Rectángulo 39">
            <a:extLst>
              <a:ext uri="{FF2B5EF4-FFF2-40B4-BE49-F238E27FC236}">
                <a16:creationId xmlns:a16="http://schemas.microsoft.com/office/drawing/2014/main" id="{B14C75CE-72F3-4FD3-A3EC-ED33B878A6F0}"/>
              </a:ext>
            </a:extLst>
          </p:cNvPr>
          <p:cNvSpPr/>
          <p:nvPr/>
        </p:nvSpPr>
        <p:spPr>
          <a:xfrm>
            <a:off x="3875958" y="1882691"/>
            <a:ext cx="54072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>
                  <a:solidFill>
                    <a:srgbClr val="00AD42"/>
                  </a:solidFill>
                </a:ln>
                <a:solidFill>
                  <a:schemeClr val="bg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Nombre del Curso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081B01B5-D520-4B81-ABF6-3251184ACBB1}"/>
              </a:ext>
            </a:extLst>
          </p:cNvPr>
          <p:cNvSpPr/>
          <p:nvPr/>
        </p:nvSpPr>
        <p:spPr>
          <a:xfrm>
            <a:off x="5412658" y="3082699"/>
            <a:ext cx="23421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solidFill>
                    <a:srgbClr val="00AD42"/>
                  </a:solidFill>
                </a:ln>
                <a:solidFill>
                  <a:schemeClr val="bg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Subtítulos</a:t>
            </a:r>
          </a:p>
        </p:txBody>
      </p: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id="{738E403F-EC92-4B01-8EB4-489DDD0E0BA3}"/>
              </a:ext>
            </a:extLst>
          </p:cNvPr>
          <p:cNvCxnSpPr/>
          <p:nvPr/>
        </p:nvCxnSpPr>
        <p:spPr>
          <a:xfrm>
            <a:off x="3341080" y="2931209"/>
            <a:ext cx="6506308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C38E8C6-D2AA-4199-A051-490051A2C769}"/>
              </a:ext>
            </a:extLst>
          </p:cNvPr>
          <p:cNvSpPr/>
          <p:nvPr/>
        </p:nvSpPr>
        <p:spPr>
          <a:xfrm>
            <a:off x="4022353" y="3793696"/>
            <a:ext cx="512031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SUBDIRECCIÓN DE LA UNIDAD DE TRANSPARENCIA </a:t>
            </a:r>
          </a:p>
          <a:p>
            <a:pPr algn="ctr"/>
            <a:r>
              <a:rPr lang="es-MX" dirty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Y CONTROL DE GESTIÓN DOCUMENTAL</a:t>
            </a:r>
          </a:p>
        </p:txBody>
      </p:sp>
    </p:spTree>
    <p:extLst>
      <p:ext uri="{BB962C8B-B14F-4D97-AF65-F5344CB8AC3E}">
        <p14:creationId xmlns:p14="http://schemas.microsoft.com/office/powerpoint/2010/main" val="172377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áfico 6">
            <a:extLst>
              <a:ext uri="{FF2B5EF4-FFF2-40B4-BE49-F238E27FC236}">
                <a16:creationId xmlns:a16="http://schemas.microsoft.com/office/drawing/2014/main" id="{A0626EAC-72AB-4464-AAF9-CF513C171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790" y="149685"/>
            <a:ext cx="373354" cy="438151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0708C0D1-C9D4-494D-8ACA-59E57779B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121" y="24497"/>
            <a:ext cx="373354" cy="438151"/>
          </a:xfrm>
          <a:prstGeom prst="rect">
            <a:avLst/>
          </a:prstGeom>
        </p:spPr>
      </p:pic>
      <p:pic>
        <p:nvPicPr>
          <p:cNvPr id="9" name="Gráfico 8">
            <a:extLst>
              <a:ext uri="{FF2B5EF4-FFF2-40B4-BE49-F238E27FC236}">
                <a16:creationId xmlns:a16="http://schemas.microsoft.com/office/drawing/2014/main" id="{0EFB9562-7D2D-4CBD-89EA-B8C5F1B3FA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8399" y="685806"/>
            <a:ext cx="373354" cy="438151"/>
          </a:xfrm>
          <a:prstGeom prst="rect">
            <a:avLst/>
          </a:prstGeom>
        </p:spPr>
      </p:pic>
      <p:pic>
        <p:nvPicPr>
          <p:cNvPr id="10" name="Gráfico 9">
            <a:extLst>
              <a:ext uri="{FF2B5EF4-FFF2-40B4-BE49-F238E27FC236}">
                <a16:creationId xmlns:a16="http://schemas.microsoft.com/office/drawing/2014/main" id="{616EB00C-D393-4FE2-9682-B40AF0E9A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5730" y="560618"/>
            <a:ext cx="373354" cy="438151"/>
          </a:xfrm>
          <a:prstGeom prst="rect">
            <a:avLst/>
          </a:prstGeom>
        </p:spPr>
      </p:pic>
      <p:pic>
        <p:nvPicPr>
          <p:cNvPr id="11" name="Gráfico 10">
            <a:extLst>
              <a:ext uri="{FF2B5EF4-FFF2-40B4-BE49-F238E27FC236}">
                <a16:creationId xmlns:a16="http://schemas.microsoft.com/office/drawing/2014/main" id="{51EB4EC4-D9E7-4C6B-AE39-4E169DDBA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2324" y="1224653"/>
            <a:ext cx="373354" cy="438151"/>
          </a:xfrm>
          <a:prstGeom prst="rect">
            <a:avLst/>
          </a:prstGeom>
        </p:spPr>
      </p:pic>
      <p:pic>
        <p:nvPicPr>
          <p:cNvPr id="12" name="Gráfico 11">
            <a:extLst>
              <a:ext uri="{FF2B5EF4-FFF2-40B4-BE49-F238E27FC236}">
                <a16:creationId xmlns:a16="http://schemas.microsoft.com/office/drawing/2014/main" id="{22140032-0720-42F1-92C5-F34DA20FB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9655" y="1099465"/>
            <a:ext cx="373354" cy="438151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C2507A07-44CD-4263-984A-8AE6C8EB1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5933" y="1760774"/>
            <a:ext cx="373354" cy="438151"/>
          </a:xfrm>
          <a:prstGeom prst="rect">
            <a:avLst/>
          </a:prstGeom>
        </p:spPr>
      </p:pic>
      <p:pic>
        <p:nvPicPr>
          <p:cNvPr id="14" name="Gráfico 13">
            <a:extLst>
              <a:ext uri="{FF2B5EF4-FFF2-40B4-BE49-F238E27FC236}">
                <a16:creationId xmlns:a16="http://schemas.microsoft.com/office/drawing/2014/main" id="{B403F7E2-FFD0-49AE-816C-8426BC578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3264" y="1635586"/>
            <a:ext cx="373354" cy="438151"/>
          </a:xfrm>
          <a:prstGeom prst="rect">
            <a:avLst/>
          </a:prstGeom>
        </p:spPr>
      </p:pic>
      <p:pic>
        <p:nvPicPr>
          <p:cNvPr id="15" name="Gráfico 14">
            <a:extLst>
              <a:ext uri="{FF2B5EF4-FFF2-40B4-BE49-F238E27FC236}">
                <a16:creationId xmlns:a16="http://schemas.microsoft.com/office/drawing/2014/main" id="{CBDF6614-3AC6-4A77-BBEF-917840652F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6931" y="2280577"/>
            <a:ext cx="373354" cy="438151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A27482DC-CBC2-4FFB-AABB-454EDD94CE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262" y="2155389"/>
            <a:ext cx="373354" cy="438151"/>
          </a:xfrm>
          <a:prstGeom prst="rect">
            <a:avLst/>
          </a:prstGeom>
        </p:spPr>
      </p:pic>
      <p:pic>
        <p:nvPicPr>
          <p:cNvPr id="17" name="Gráfico 16">
            <a:extLst>
              <a:ext uri="{FF2B5EF4-FFF2-40B4-BE49-F238E27FC236}">
                <a16:creationId xmlns:a16="http://schemas.microsoft.com/office/drawing/2014/main" id="{FCF490A5-DEAB-42D5-A3F8-6FD9C77D8A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0540" y="2816698"/>
            <a:ext cx="373354" cy="438151"/>
          </a:xfrm>
          <a:prstGeom prst="rect">
            <a:avLst/>
          </a:prstGeom>
        </p:spPr>
      </p:pic>
      <p:pic>
        <p:nvPicPr>
          <p:cNvPr id="18" name="Gráfico 17">
            <a:extLst>
              <a:ext uri="{FF2B5EF4-FFF2-40B4-BE49-F238E27FC236}">
                <a16:creationId xmlns:a16="http://schemas.microsoft.com/office/drawing/2014/main" id="{4F212B2A-ECBF-4EAA-8CCB-EE1FD9E97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7871" y="2691510"/>
            <a:ext cx="373354" cy="438151"/>
          </a:xfrm>
          <a:prstGeom prst="rect">
            <a:avLst/>
          </a:prstGeom>
        </p:spPr>
      </p:pic>
      <p:pic>
        <p:nvPicPr>
          <p:cNvPr id="19" name="Gráfico 18">
            <a:extLst>
              <a:ext uri="{FF2B5EF4-FFF2-40B4-BE49-F238E27FC236}">
                <a16:creationId xmlns:a16="http://schemas.microsoft.com/office/drawing/2014/main" id="{981D257C-CAB8-4E22-911E-5A50C88B0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4465" y="3355545"/>
            <a:ext cx="373354" cy="438151"/>
          </a:xfrm>
          <a:prstGeom prst="rect">
            <a:avLst/>
          </a:prstGeom>
        </p:spPr>
      </p:pic>
      <p:pic>
        <p:nvPicPr>
          <p:cNvPr id="20" name="Gráfico 19">
            <a:extLst>
              <a:ext uri="{FF2B5EF4-FFF2-40B4-BE49-F238E27FC236}">
                <a16:creationId xmlns:a16="http://schemas.microsoft.com/office/drawing/2014/main" id="{21B4E8DC-9F47-4C0B-A033-F1F60CA0D6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1796" y="3230357"/>
            <a:ext cx="373354" cy="438151"/>
          </a:xfrm>
          <a:prstGeom prst="rect">
            <a:avLst/>
          </a:prstGeom>
        </p:spPr>
      </p:pic>
      <p:pic>
        <p:nvPicPr>
          <p:cNvPr id="21" name="Gráfico 20">
            <a:extLst>
              <a:ext uri="{FF2B5EF4-FFF2-40B4-BE49-F238E27FC236}">
                <a16:creationId xmlns:a16="http://schemas.microsoft.com/office/drawing/2014/main" id="{3F149A27-055B-4AD2-8165-44B63ABA1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8074" y="3891666"/>
            <a:ext cx="373354" cy="438151"/>
          </a:xfrm>
          <a:prstGeom prst="rect">
            <a:avLst/>
          </a:prstGeom>
        </p:spPr>
      </p:pic>
      <p:pic>
        <p:nvPicPr>
          <p:cNvPr id="22" name="Gráfico 21">
            <a:extLst>
              <a:ext uri="{FF2B5EF4-FFF2-40B4-BE49-F238E27FC236}">
                <a16:creationId xmlns:a16="http://schemas.microsoft.com/office/drawing/2014/main" id="{71648838-D46D-4F7C-BAFC-8ED57F5A4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5405" y="3766478"/>
            <a:ext cx="373354" cy="438151"/>
          </a:xfrm>
          <a:prstGeom prst="rect">
            <a:avLst/>
          </a:prstGeom>
        </p:spPr>
      </p:pic>
      <p:pic>
        <p:nvPicPr>
          <p:cNvPr id="23" name="Gráfico 22">
            <a:extLst>
              <a:ext uri="{FF2B5EF4-FFF2-40B4-BE49-F238E27FC236}">
                <a16:creationId xmlns:a16="http://schemas.microsoft.com/office/drawing/2014/main" id="{5B27A2FA-96B4-47B3-B419-5B14F54A2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67380" y="4400562"/>
            <a:ext cx="373354" cy="438151"/>
          </a:xfrm>
          <a:prstGeom prst="rect">
            <a:avLst/>
          </a:prstGeom>
        </p:spPr>
      </p:pic>
      <p:pic>
        <p:nvPicPr>
          <p:cNvPr id="24" name="Gráfico 23">
            <a:extLst>
              <a:ext uri="{FF2B5EF4-FFF2-40B4-BE49-F238E27FC236}">
                <a16:creationId xmlns:a16="http://schemas.microsoft.com/office/drawing/2014/main" id="{FE0D51C4-1201-4835-B874-1442FD867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4711" y="4275374"/>
            <a:ext cx="373354" cy="438151"/>
          </a:xfrm>
          <a:prstGeom prst="rect">
            <a:avLst/>
          </a:prstGeom>
        </p:spPr>
      </p:pic>
      <p:pic>
        <p:nvPicPr>
          <p:cNvPr id="25" name="Gráfico 24">
            <a:extLst>
              <a:ext uri="{FF2B5EF4-FFF2-40B4-BE49-F238E27FC236}">
                <a16:creationId xmlns:a16="http://schemas.microsoft.com/office/drawing/2014/main" id="{DE0FF5B7-0CFF-4B80-A566-6600056DE1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0989" y="4936683"/>
            <a:ext cx="373354" cy="438151"/>
          </a:xfrm>
          <a:prstGeom prst="rect">
            <a:avLst/>
          </a:prstGeom>
        </p:spPr>
      </p:pic>
      <p:pic>
        <p:nvPicPr>
          <p:cNvPr id="26" name="Gráfico 25">
            <a:extLst>
              <a:ext uri="{FF2B5EF4-FFF2-40B4-BE49-F238E27FC236}">
                <a16:creationId xmlns:a16="http://schemas.microsoft.com/office/drawing/2014/main" id="{DF304D44-3FF9-48E8-AF45-ED331F21DE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8320" y="4811495"/>
            <a:ext cx="373354" cy="438151"/>
          </a:xfrm>
          <a:prstGeom prst="rect">
            <a:avLst/>
          </a:prstGeom>
        </p:spPr>
      </p:pic>
      <p:pic>
        <p:nvPicPr>
          <p:cNvPr id="27" name="Gráfico 26">
            <a:extLst>
              <a:ext uri="{FF2B5EF4-FFF2-40B4-BE49-F238E27FC236}">
                <a16:creationId xmlns:a16="http://schemas.microsoft.com/office/drawing/2014/main" id="{CCEF6931-A996-404A-B292-44A935E87B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4914" y="5475530"/>
            <a:ext cx="373354" cy="438151"/>
          </a:xfrm>
          <a:prstGeom prst="rect">
            <a:avLst/>
          </a:prstGeom>
        </p:spPr>
      </p:pic>
      <p:pic>
        <p:nvPicPr>
          <p:cNvPr id="28" name="Gráfico 27">
            <a:extLst>
              <a:ext uri="{FF2B5EF4-FFF2-40B4-BE49-F238E27FC236}">
                <a16:creationId xmlns:a16="http://schemas.microsoft.com/office/drawing/2014/main" id="{DD2E3F31-4E59-45E7-864E-1ABD3ED819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2245" y="5350342"/>
            <a:ext cx="373354" cy="438151"/>
          </a:xfrm>
          <a:prstGeom prst="rect">
            <a:avLst/>
          </a:prstGeom>
        </p:spPr>
      </p:pic>
      <p:pic>
        <p:nvPicPr>
          <p:cNvPr id="29" name="Gráfico 28">
            <a:extLst>
              <a:ext uri="{FF2B5EF4-FFF2-40B4-BE49-F238E27FC236}">
                <a16:creationId xmlns:a16="http://schemas.microsoft.com/office/drawing/2014/main" id="{F954B451-A7AD-447E-B9BB-F8854DEB9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0359" y="6011651"/>
            <a:ext cx="373354" cy="438151"/>
          </a:xfrm>
          <a:prstGeom prst="rect">
            <a:avLst/>
          </a:prstGeom>
        </p:spPr>
      </p:pic>
      <p:pic>
        <p:nvPicPr>
          <p:cNvPr id="30" name="Gráfico 29">
            <a:extLst>
              <a:ext uri="{FF2B5EF4-FFF2-40B4-BE49-F238E27FC236}">
                <a16:creationId xmlns:a16="http://schemas.microsoft.com/office/drawing/2014/main" id="{F7374928-8B1B-4154-BA57-04DAA55C92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854" y="5886463"/>
            <a:ext cx="373354" cy="438151"/>
          </a:xfrm>
          <a:prstGeom prst="rect">
            <a:avLst/>
          </a:prstGeom>
        </p:spPr>
      </p:pic>
      <p:pic>
        <p:nvPicPr>
          <p:cNvPr id="32" name="Gráfico 31">
            <a:extLst>
              <a:ext uri="{FF2B5EF4-FFF2-40B4-BE49-F238E27FC236}">
                <a16:creationId xmlns:a16="http://schemas.microsoft.com/office/drawing/2014/main" id="{98DB4792-09EA-4FE3-B98F-0C137400AC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852" y="6406266"/>
            <a:ext cx="373354" cy="438151"/>
          </a:xfrm>
          <a:prstGeom prst="rect">
            <a:avLst/>
          </a:prstGeom>
        </p:spPr>
      </p:pic>
      <p:pic>
        <p:nvPicPr>
          <p:cNvPr id="39" name="Gráfico 38">
            <a:extLst>
              <a:ext uri="{FF2B5EF4-FFF2-40B4-BE49-F238E27FC236}">
                <a16:creationId xmlns:a16="http://schemas.microsoft.com/office/drawing/2014/main" id="{4B757171-F041-48D2-9667-DE7FB4CD80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b="24229"/>
          <a:stretch/>
        </p:blipFill>
        <p:spPr>
          <a:xfrm>
            <a:off x="285914" y="6526009"/>
            <a:ext cx="373354" cy="331992"/>
          </a:xfrm>
          <a:prstGeom prst="rect">
            <a:avLst/>
          </a:prstGeom>
        </p:spPr>
      </p:pic>
      <p:sp>
        <p:nvSpPr>
          <p:cNvPr id="31" name="Rectángulo 30">
            <a:extLst>
              <a:ext uri="{FF2B5EF4-FFF2-40B4-BE49-F238E27FC236}">
                <a16:creationId xmlns:a16="http://schemas.microsoft.com/office/drawing/2014/main" id="{10794219-3039-4D6F-AB1F-7F3AAE72A1CD}"/>
              </a:ext>
            </a:extLst>
          </p:cNvPr>
          <p:cNvSpPr/>
          <p:nvPr/>
        </p:nvSpPr>
        <p:spPr>
          <a:xfrm>
            <a:off x="3814535" y="462648"/>
            <a:ext cx="53190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dirty="0">
                <a:ln w="0">
                  <a:solidFill>
                    <a:srgbClr val="00AD42"/>
                  </a:solidFill>
                </a:ln>
                <a:solidFill>
                  <a:srgbClr val="00AD4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Títulos bla </a:t>
            </a:r>
            <a:r>
              <a:rPr lang="es-ES" sz="5400" b="0" cap="none" spc="0" dirty="0" err="1">
                <a:ln w="0">
                  <a:solidFill>
                    <a:srgbClr val="00AD42"/>
                  </a:solidFill>
                </a:ln>
                <a:solidFill>
                  <a:srgbClr val="00AD4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bla</a:t>
            </a:r>
            <a:r>
              <a:rPr lang="es-ES" sz="5400" b="0" cap="none" spc="0" dirty="0">
                <a:ln w="0">
                  <a:solidFill>
                    <a:srgbClr val="00AD42"/>
                  </a:solidFill>
                </a:ln>
                <a:solidFill>
                  <a:srgbClr val="00AD4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s-ES" sz="5400" b="0" cap="none" spc="0" dirty="0" err="1">
                <a:ln w="0">
                  <a:solidFill>
                    <a:srgbClr val="00AD42"/>
                  </a:solidFill>
                </a:ln>
                <a:solidFill>
                  <a:srgbClr val="00AD4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bla</a:t>
            </a:r>
            <a:endParaRPr lang="es-ES" sz="5400" b="0" cap="none" spc="0" dirty="0">
              <a:ln w="0">
                <a:solidFill>
                  <a:srgbClr val="00AD42"/>
                </a:solidFill>
              </a:ln>
              <a:solidFill>
                <a:srgbClr val="00AD42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65086925-ADEB-49FB-8F0D-3E7CF3BC4290}"/>
              </a:ext>
            </a:extLst>
          </p:cNvPr>
          <p:cNvSpPr/>
          <p:nvPr/>
        </p:nvSpPr>
        <p:spPr>
          <a:xfrm>
            <a:off x="5307150" y="1346136"/>
            <a:ext cx="234216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0" cap="none" spc="0" dirty="0">
                <a:ln w="0">
                  <a:solidFill>
                    <a:srgbClr val="00AD42"/>
                  </a:solidFill>
                </a:ln>
                <a:solidFill>
                  <a:srgbClr val="00AD42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Subtítulos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F920A0B-CB82-4584-A3CF-F293DF2A9B53}"/>
              </a:ext>
            </a:extLst>
          </p:cNvPr>
          <p:cNvSpPr/>
          <p:nvPr/>
        </p:nvSpPr>
        <p:spPr>
          <a:xfrm>
            <a:off x="3601791" y="2298492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MX" sz="1600" dirty="0">
                <a:solidFill>
                  <a:srgbClr val="808080"/>
                </a:solidFill>
                <a:latin typeface="Source Sans Pro" panose="020B0503030403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Cajas de texto .. 12as5614a56sd123ad123a1d23a1sd56wedf1s23d1a23sd1a23wd153asd1a23sd1a23s1d2a1d23a1sd231a3d15d1aw51d53aw1d53aw1d53a1wd531aw53d153aw1d53a1wd531aw53d1</a:t>
            </a:r>
            <a:endParaRPr lang="es-MX" sz="1600" dirty="0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5C9C54C1-71C1-48B8-AA17-D4ABC668087D}"/>
              </a:ext>
            </a:extLst>
          </p:cNvPr>
          <p:cNvSpPr/>
          <p:nvPr/>
        </p:nvSpPr>
        <p:spPr>
          <a:xfrm>
            <a:off x="6226935" y="3745041"/>
            <a:ext cx="385722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rgbClr val="808080"/>
                </a:solidFill>
                <a:latin typeface="Source Sans Pro" panose="020B0503030403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Cajas de texto .. 12as5614a56sd123ad123a1d23a1sd56wedf1s23d1a23sd1a23wd153asd1a23sd1a23s1d2a1d23a1sd231a3d15d1aw51d53aw1d53aw1d53a1wd531aw53d153aw1d53a1wd531aw53d1</a:t>
            </a:r>
            <a:endParaRPr lang="es-MX" sz="1400" dirty="0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651D9EFC-A3E1-4DF6-A5FA-6F75C7025B87}"/>
              </a:ext>
            </a:extLst>
          </p:cNvPr>
          <p:cNvSpPr/>
          <p:nvPr/>
        </p:nvSpPr>
        <p:spPr>
          <a:xfrm>
            <a:off x="11500338" y="6246946"/>
            <a:ext cx="580292" cy="519803"/>
          </a:xfrm>
          <a:prstGeom prst="ellipse">
            <a:avLst/>
          </a:prstGeom>
          <a:noFill/>
          <a:ln w="28575">
            <a:solidFill>
              <a:srgbClr val="00AD4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46BB2031-EED5-42D6-9501-AE5C9D8BB723}"/>
              </a:ext>
            </a:extLst>
          </p:cNvPr>
          <p:cNvSpPr/>
          <p:nvPr/>
        </p:nvSpPr>
        <p:spPr>
          <a:xfrm>
            <a:off x="11609184" y="6243221"/>
            <a:ext cx="362599" cy="5232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0" cap="none" spc="0" dirty="0">
                <a:ln w="0">
                  <a:solidFill>
                    <a:srgbClr val="828C8C"/>
                  </a:solidFill>
                </a:ln>
                <a:solidFill>
                  <a:srgbClr val="828C8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ource Sans Pro" panose="020B0503030403020204" pitchFamily="34" charset="0"/>
                <a:ea typeface="Source Sans Pro" panose="020B0503030403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34001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31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Source Sans Pro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oip</dc:creator>
  <cp:lastModifiedBy>oip</cp:lastModifiedBy>
  <cp:revision>8</cp:revision>
  <dcterms:created xsi:type="dcterms:W3CDTF">2019-12-24T16:41:07Z</dcterms:created>
  <dcterms:modified xsi:type="dcterms:W3CDTF">2019-12-24T18:00:56Z</dcterms:modified>
</cp:coreProperties>
</file>